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omments/comment1.xml" ContentType="application/vnd.openxmlformats-officedocument.presentationml.comment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omments/comment2.xml" ContentType="application/vnd.openxmlformats-officedocument.presentationml.comment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6" r:id="rId4"/>
    <p:sldId id="258" r:id="rId5"/>
    <p:sldId id="259" r:id="rId6"/>
    <p:sldId id="260" r:id="rId7"/>
    <p:sldId id="274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ffise" initials="O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9933"/>
    <a:srgbClr val="EA6C16"/>
    <a:srgbClr val="FF00FF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8" y="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package" Target="../embeddings/Microsoft_Excel_Worksheet.xlsx"/><Relationship Id="rId4" Type="http://schemas.openxmlformats.org/officeDocument/2006/relationships/image" Target="../media/image3.jpg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38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C4E5-415B-ABCB-EC719EA511D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C4E5-415B-ABCB-EC719EA511D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C4E5-415B-ABCB-EC719EA511D0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Власні доходи загального фонду - 123873,4 тис грн</c:v>
                </c:pt>
                <c:pt idx="1">
                  <c:v>Міжбюджетні трансферти - 55992,2 тис грн</c:v>
                </c:pt>
                <c:pt idx="2">
                  <c:v>Доходи спеціального фонду - 1495,1 тис грн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D8-4CD6-BB9A-C980E605CEB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blipFill dpi="0"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6907718056982013"/>
          <c:y val="0.35659164007928906"/>
          <c:w val="0.31884552474418959"/>
          <c:h val="0.2868165043117783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blipFill dpi="0" rotWithShape="1">
      <a:blip xmlns:r="http://schemas.openxmlformats.org/officeDocument/2006/relationships" r:embed="rId4">
        <a:alphaModFix amt="57000"/>
        <a:extLst>
          <a:ext uri="{28A0092B-C50C-407E-A947-70E740481C1C}">
            <a14:useLocalDpi xmlns:a14="http://schemas.microsoft.com/office/drawing/2010/main" val="0"/>
          </a:ext>
        </a:extLst>
      </a:blip>
      <a:srcRect/>
      <a:stretch>
        <a:fillRect/>
      </a:stretch>
    </a:blip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5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uk-UA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Власні доходи загального фонду бюджету громади</a:t>
            </a:r>
            <a:endParaRPr lang="ru-RU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6852105443341317E-2"/>
          <c:y val="0.1314411797015079"/>
          <c:w val="0.9331478945566587"/>
          <c:h val="0.74505152208355219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ru-RU"/>
                      <a:t>90747,4 тис грн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7079-4904-9BC0-AD444553FEFE}"/>
                </c:ext>
              </c:extLst>
            </c:dLbl>
            <c:dLbl>
              <c:idx val="1"/>
              <c:layout>
                <c:manualLayout>
                  <c:x val="-7.246376811594203E-3"/>
                  <c:y val="-5.8372849914210293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112617,7</a:t>
                    </a:r>
                    <a:r>
                      <a:rPr lang="ru-RU" baseline="0" dirty="0"/>
                      <a:t> тис </a:t>
                    </a:r>
                    <a:r>
                      <a:rPr lang="ru-RU" baseline="0" dirty="0" err="1"/>
                      <a:t>грн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7079-4904-9BC0-AD444553FEF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ru-RU" dirty="0"/>
                      <a:t>123873,4 тис </a:t>
                    </a:r>
                    <a:r>
                      <a:rPr lang="ru-RU" dirty="0" err="1"/>
                      <a:t>грн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7079-4904-9BC0-AD444553FE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2020 рік (факт у співставних умовах)</c:v>
                </c:pt>
                <c:pt idx="1">
                  <c:v>2021 рік (очікуване виконання) - 112617,7 тис грн</c:v>
                </c:pt>
                <c:pt idx="2">
                  <c:v>2022 рік (план) - 123873,4 тис грн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90747.4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79-4904-9BC0-AD444553FEF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8571008"/>
        <c:axId val="37965184"/>
        <c:axId val="0"/>
      </c:bar3DChart>
      <c:catAx>
        <c:axId val="38571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7965184"/>
        <c:crosses val="autoZero"/>
        <c:auto val="1"/>
        <c:lblAlgn val="ctr"/>
        <c:lblOffset val="100"/>
        <c:noMultiLvlLbl val="0"/>
      </c:catAx>
      <c:valAx>
        <c:axId val="37965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8571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7478051796670477"/>
          <c:y val="0"/>
          <c:w val="0.61779498282823031"/>
          <c:h val="0.8726563244706571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explosion val="15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4E2D-40B7-A92F-D2D1931831E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4E2D-40B7-A92F-D2D1931831E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E2D-40B7-A92F-D2D1931831E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4E2D-40B7-A92F-D2D1931831E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E2D-40B7-A92F-D2D1931831EB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46,6%</a:t>
                    </a:r>
                    <a:endParaRPr lang="en-US" dirty="0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4E2D-40B7-A92F-D2D1931831E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31,0%</a:t>
                    </a:r>
                    <a:endParaRPr lang="en-US" dirty="0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4E2D-40B7-A92F-D2D1931831E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20,2%</a:t>
                    </a:r>
                    <a:endParaRPr lang="en-US" dirty="0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4E2D-40B7-A92F-D2D1931831E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1,8%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4E2D-40B7-A92F-D2D1931831E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0,3%</a:t>
                    </a:r>
                    <a:endParaRPr lang="en-US" dirty="0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4E2D-40B7-A92F-D2D1931831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Податок нап доходи фізичних осіб</c:v>
                </c:pt>
                <c:pt idx="1">
                  <c:v>Місцеві податки і збори</c:v>
                </c:pt>
                <c:pt idx="2">
                  <c:v>Акциз</c:v>
                </c:pt>
                <c:pt idx="3">
                  <c:v>Неподаткові надходження</c:v>
                </c:pt>
                <c:pt idx="4">
                  <c:v>Рентна плата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  <c:pt idx="4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2D-40B7-A92F-D2D1931831E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1">
        <a:lumMod val="40000"/>
        <a:lumOff val="60000"/>
      </a:schemeClr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8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7A-4373-B834-E6D1DC719BF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34E-45C8-A2B6-54F8F5E5840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734E-45C8-A2B6-54F8F5E5840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7A-4373-B834-E6D1DC719BFC}"/>
              </c:ext>
            </c:extLst>
          </c:dPt>
          <c:dLbls>
            <c:dLbl>
              <c:idx val="1"/>
              <c:layout>
                <c:manualLayout>
                  <c:x val="6.3733120316482178E-2"/>
                  <c:y val="-0.2213652444374580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34E-45C8-A2B6-54F8F5E5840F}"/>
                </c:ext>
              </c:extLst>
            </c:dLbl>
            <c:dLbl>
              <c:idx val="2"/>
              <c:layout>
                <c:manualLayout>
                  <c:x val="6.7326353227585636E-2"/>
                  <c:y val="-4.380859404624508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34E-45C8-A2B6-54F8F5E584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Власні надходження бюджетних установ - 862,3 тис грн</c:v>
                </c:pt>
                <c:pt idx="1">
                  <c:v>Надходження до бюджету розвитку - 250,0 тис грн</c:v>
                </c:pt>
                <c:pt idx="2">
                  <c:v>Надходження до цільового фонду - 300,0 тис грн</c:v>
                </c:pt>
                <c:pt idx="3">
                  <c:v>Інші надходження - 82,8 тис грн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4E-45C8-A2B6-54F8F5E5840F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solidFill>
          <a:schemeClr val="accent1">
            <a:lumMod val="40000"/>
            <a:lumOff val="60000"/>
          </a:schemeClr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239843660846743"/>
          <c:y val="0.98882555453438981"/>
          <c:w val="0.71520312678306519"/>
          <c:h val="1.11744454656101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8-548A-497D-8883-057E79C2613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2-548A-497D-8883-057E79C2613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548A-497D-8883-057E79C2613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4-548A-497D-8883-057E79C2613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548A-497D-8883-057E79C2613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6-548A-497D-8883-057E79C2613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548A-497D-8883-057E79C2613B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9C14324-2323-4129-8B0B-347493830E61}" type="CATEGORYNAME">
                      <a:rPr lang="ru-RU"/>
                      <a:pPr>
                        <a:defRPr/>
                      </a:pPr>
                      <a:t>[ИМЯ КАТЕГОРИИ]</a:t>
                    </a:fld>
                    <a:r>
                      <a:rPr lang="ru-RU" baseline="0"/>
                      <a:t>
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548A-497D-8883-057E79C2613B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030C9FC-3DB1-4B42-8665-8E117576C584}" type="CATEGORYNAME">
                      <a:rPr lang="ru-RU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/>
                      <a:t>
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548A-497D-8883-057E79C2613B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4545F89-AADB-49DE-8CBC-ED35215963D0}" type="CATEGORYNAME">
                      <a:rPr lang="ru-RU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/>
                      <a:t>
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48A-497D-8883-057E79C2613B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76EFCE3-411E-4C81-BF3F-BD695994E596}" type="CATEGORYNAME">
                      <a:rPr lang="ru-RU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/>
                      <a:t>
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548A-497D-8883-057E79C2613B}"/>
                </c:ext>
              </c:extLst>
            </c:dLbl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7DB2A69-3CEB-4C47-9AD0-9F49785651A2}" type="CATEGORYNAME">
                      <a:rPr lang="ru-RU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/>
                      <a:t>
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48A-497D-8883-057E79C2613B}"/>
                </c:ext>
              </c:extLst>
            </c:dLbl>
            <c:dLbl>
              <c:idx val="5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2E59EE2-6D63-4738-835A-BB41C1A814DC}" type="CATEGORYNAME">
                      <a:rPr lang="ru-RU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/>
                      <a:t>
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548A-497D-8883-057E79C2613B}"/>
                </c:ext>
              </c:extLst>
            </c:dLbl>
            <c:dLbl>
              <c:idx val="6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30FFCF3-8907-44EF-80B1-501985AA65D8}" type="CATEGORYNAME">
                      <a:rPr lang="ru-RU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/>
                      <a:t>
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48A-497D-8883-057E79C2613B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Освіта - 56,6%</c:v>
                </c:pt>
                <c:pt idx="1">
                  <c:v>Культура - 6,1%</c:v>
                </c:pt>
                <c:pt idx="2">
                  <c:v>Фізична культура - 0,4%</c:v>
                </c:pt>
                <c:pt idx="3">
                  <c:v>Соціальний захист - 3,0%</c:v>
                </c:pt>
                <c:pt idx="4">
                  <c:v>ЖКГ і будівництво - 16,7%</c:v>
                </c:pt>
                <c:pt idx="5">
                  <c:v>Державне управління - 14,7%</c:v>
                </c:pt>
                <c:pt idx="6">
                  <c:v>Інші видатки - 2,5%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1.4</c:v>
                </c:pt>
                <c:pt idx="4">
                  <c:v>1.4</c:v>
                </c:pt>
                <c:pt idx="5">
                  <c:v>1.4</c:v>
                </c:pt>
                <c:pt idx="6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8A-497D-8883-057E79C2613B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solidFill>
          <a:schemeClr val="accent1">
            <a:lumMod val="40000"/>
            <a:lumOff val="60000"/>
          </a:schemeClr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1">
        <a:lumMod val="40000"/>
        <a:lumOff val="60000"/>
      </a:schemeClr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12-08T08:49:01.270" idx="3">
    <p:pos x="1259" y="1956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12-05T08:15:42.253" idx="2">
    <p:pos x="7152" y="115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image" Target="../media/image6.jp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5.jp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image" Target="../media/image6.jp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A2F46C-E41B-4749-B4FB-7EC8EBB75E68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8F8088C-96A7-4EE9-BAC1-37C8F1E8BBDC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Основні</a:t>
          </a:r>
          <a:r>
            <a: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макроекономічні</a:t>
          </a:r>
          <a:r>
            <a: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показники</a:t>
          </a:r>
          <a:r>
            <a: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економічного</a:t>
          </a:r>
          <a:r>
            <a: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соціального</a:t>
          </a:r>
          <a:r>
            <a: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розвитку</a:t>
          </a:r>
          <a:r>
            <a: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України</a:t>
          </a:r>
          <a:r>
            <a: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 2022-2024 роки </a:t>
          </a:r>
        </a:p>
        <a:p>
          <a:endParaRPr lang="ru-RU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Бюджетна</a:t>
          </a:r>
          <a:r>
            <a: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Декларація</a:t>
          </a:r>
          <a:r>
            <a: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 2022-2024 роки</a:t>
          </a:r>
        </a:p>
      </dgm:t>
    </dgm:pt>
    <dgm:pt modelId="{71F82EB7-DD02-4403-BD70-D20466799C44}" type="parTrans" cxnId="{4D93E057-2E3E-4D70-9180-27CC1EEA336A}">
      <dgm:prSet/>
      <dgm:spPr/>
      <dgm:t>
        <a:bodyPr/>
        <a:lstStyle/>
        <a:p>
          <a:endParaRPr lang="ru-RU"/>
        </a:p>
      </dgm:t>
    </dgm:pt>
    <dgm:pt modelId="{95DEF12F-49BE-4A4D-9DB7-8F7B30A35FC7}" type="sibTrans" cxnId="{4D93E057-2E3E-4D70-9180-27CC1EEA336A}">
      <dgm:prSet/>
      <dgm:spPr/>
      <dgm:t>
        <a:bodyPr/>
        <a:lstStyle/>
        <a:p>
          <a:endParaRPr lang="ru-RU"/>
        </a:p>
      </dgm:t>
    </dgm:pt>
    <dgm:pt modelId="{F54C8C99-CD83-4AEE-B8D0-50DE88A41F61}" type="pres">
      <dgm:prSet presAssocID="{B7A2F46C-E41B-4749-B4FB-7EC8EBB75E68}" presName="Name0" presStyleCnt="0">
        <dgm:presLayoutVars>
          <dgm:dir/>
          <dgm:animLvl val="lvl"/>
          <dgm:resizeHandles/>
        </dgm:presLayoutVars>
      </dgm:prSet>
      <dgm:spPr/>
    </dgm:pt>
    <dgm:pt modelId="{8F2A6BAD-A2ED-4426-B9B1-2FCF24C323D2}" type="pres">
      <dgm:prSet presAssocID="{68F8088C-96A7-4EE9-BAC1-37C8F1E8BBDC}" presName="linNode" presStyleCnt="0"/>
      <dgm:spPr/>
    </dgm:pt>
    <dgm:pt modelId="{790971BD-D3FB-4EB4-9BFD-255DFF108A55}" type="pres">
      <dgm:prSet presAssocID="{68F8088C-96A7-4EE9-BAC1-37C8F1E8BBDC}" presName="parentShp" presStyleLbl="node1" presStyleIdx="0" presStyleCnt="1" custAng="0" custLinFactNeighborX="3917" custLinFactNeighborY="13542">
        <dgm:presLayoutVars>
          <dgm:bulletEnabled val="1"/>
        </dgm:presLayoutVars>
      </dgm:prSet>
      <dgm:spPr/>
    </dgm:pt>
    <dgm:pt modelId="{962766D9-1210-454C-AB7C-A9623A14C49A}" type="pres">
      <dgm:prSet presAssocID="{68F8088C-96A7-4EE9-BAC1-37C8F1E8BBDC}" presName="childShp" presStyleLbl="bgAccFollowNode1" presStyleIdx="0" presStyleCnt="1" custLinFactNeighborX="2476" custLinFactNeighborY="0">
        <dgm:presLayoutVars>
          <dgm:bulletEnabled val="1"/>
        </dgm:presLayoutVars>
      </dgm:prSet>
      <dgm:spPr>
        <a:solidFill>
          <a:srgbClr val="92D050">
            <a:alpha val="90000"/>
          </a:srgbClr>
        </a:solidFill>
      </dgm:spPr>
    </dgm:pt>
  </dgm:ptLst>
  <dgm:cxnLst>
    <dgm:cxn modelId="{E6422574-1B09-437B-B644-83A89A981EE4}" type="presOf" srcId="{B7A2F46C-E41B-4749-B4FB-7EC8EBB75E68}" destId="{F54C8C99-CD83-4AEE-B8D0-50DE88A41F61}" srcOrd="0" destOrd="0" presId="urn:microsoft.com/office/officeart/2005/8/layout/vList6"/>
    <dgm:cxn modelId="{66913E76-170D-44EF-84E1-5D7FF1DC1646}" type="presOf" srcId="{68F8088C-96A7-4EE9-BAC1-37C8F1E8BBDC}" destId="{790971BD-D3FB-4EB4-9BFD-255DFF108A55}" srcOrd="0" destOrd="0" presId="urn:microsoft.com/office/officeart/2005/8/layout/vList6"/>
    <dgm:cxn modelId="{4D93E057-2E3E-4D70-9180-27CC1EEA336A}" srcId="{B7A2F46C-E41B-4749-B4FB-7EC8EBB75E68}" destId="{68F8088C-96A7-4EE9-BAC1-37C8F1E8BBDC}" srcOrd="0" destOrd="0" parTransId="{71F82EB7-DD02-4403-BD70-D20466799C44}" sibTransId="{95DEF12F-49BE-4A4D-9DB7-8F7B30A35FC7}"/>
    <dgm:cxn modelId="{64375948-E8FA-4E05-92CC-FD5D58D90B7E}" type="presParOf" srcId="{F54C8C99-CD83-4AEE-B8D0-50DE88A41F61}" destId="{8F2A6BAD-A2ED-4426-B9B1-2FCF24C323D2}" srcOrd="0" destOrd="0" presId="urn:microsoft.com/office/officeart/2005/8/layout/vList6"/>
    <dgm:cxn modelId="{8C4024DC-4A3A-4504-988D-2C52000A23BE}" type="presParOf" srcId="{8F2A6BAD-A2ED-4426-B9B1-2FCF24C323D2}" destId="{790971BD-D3FB-4EB4-9BFD-255DFF108A55}" srcOrd="0" destOrd="0" presId="urn:microsoft.com/office/officeart/2005/8/layout/vList6"/>
    <dgm:cxn modelId="{030508F2-12DA-4C26-9B6C-81AA0BC0ADD2}" type="presParOf" srcId="{8F2A6BAD-A2ED-4426-B9B1-2FCF24C323D2}" destId="{962766D9-1210-454C-AB7C-A9623A14C49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2B056A-1198-448E-8112-618EEC6844D8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7144939-30D1-4B90-A965-E8DD4B14B965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sz="16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Мінімальна</a:t>
          </a:r>
          <a:r>
            <a:rPr lang="ru-RU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заробітна</a:t>
          </a:r>
          <a:r>
            <a:rPr lang="ru-RU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плата</a:t>
          </a:r>
        </a:p>
      </dgm:t>
    </dgm:pt>
    <dgm:pt modelId="{D1132118-C347-4C09-B23E-5A8B682A57D0}" type="parTrans" cxnId="{9F98F016-17C3-45CC-B665-EA7A8F69A147}">
      <dgm:prSet/>
      <dgm:spPr/>
      <dgm:t>
        <a:bodyPr/>
        <a:lstStyle/>
        <a:p>
          <a:endParaRPr lang="ru-RU"/>
        </a:p>
      </dgm:t>
    </dgm:pt>
    <dgm:pt modelId="{330BFFD3-C72B-43A1-BDB7-86BB608703D1}" type="sibTrans" cxnId="{9F98F016-17C3-45CC-B665-EA7A8F69A147}">
      <dgm:prSet/>
      <dgm:spPr/>
      <dgm:t>
        <a:bodyPr/>
        <a:lstStyle/>
        <a:p>
          <a:endParaRPr lang="ru-RU"/>
        </a:p>
      </dgm:t>
    </dgm:pt>
    <dgm:pt modelId="{DA853A26-2027-4134-8F30-3ECF6B8D6686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sz="16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із</a:t>
          </a:r>
          <a:r>
            <a:rPr lang="ru-RU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січня</a:t>
          </a:r>
          <a:r>
            <a:rPr lang="ru-RU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2022 року - 6500 </a:t>
          </a:r>
          <a:r>
            <a:rPr lang="ru-RU" sz="16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грн</a:t>
          </a:r>
          <a:r>
            <a:rPr lang="ru-RU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gm:t>
    </dgm:pt>
    <dgm:pt modelId="{0D1C51A1-9D80-475D-B643-9AE449846798}" type="parTrans" cxnId="{49926B51-53EC-4543-88B1-C2456CC1EA5D}">
      <dgm:prSet/>
      <dgm:spPr/>
      <dgm:t>
        <a:bodyPr/>
        <a:lstStyle/>
        <a:p>
          <a:endParaRPr lang="ru-RU"/>
        </a:p>
      </dgm:t>
    </dgm:pt>
    <dgm:pt modelId="{38F3DD1A-C729-47F6-A2B4-64D5495CC377}" type="sibTrans" cxnId="{49926B51-53EC-4543-88B1-C2456CC1EA5D}">
      <dgm:prSet/>
      <dgm:spPr/>
      <dgm:t>
        <a:bodyPr/>
        <a:lstStyle/>
        <a:p>
          <a:endParaRPr lang="ru-RU"/>
        </a:p>
      </dgm:t>
    </dgm:pt>
    <dgm:pt modelId="{66BAA85D-EF70-45B2-B193-99B7CF87CF01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sz="16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із</a:t>
          </a:r>
          <a:r>
            <a:rPr lang="ru-RU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жовтня</a:t>
          </a:r>
          <a:r>
            <a:rPr lang="ru-RU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2022 року - 6700 </a:t>
          </a:r>
          <a:r>
            <a:rPr lang="ru-RU" sz="16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грн</a:t>
          </a:r>
          <a:endParaRPr lang="ru-RU" sz="16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3222CC-2891-4DDA-8755-E0F470F765B1}" type="parTrans" cxnId="{FEC2E3AE-8798-43C3-8D15-571F6523C2D0}">
      <dgm:prSet/>
      <dgm:spPr/>
      <dgm:t>
        <a:bodyPr/>
        <a:lstStyle/>
        <a:p>
          <a:endParaRPr lang="ru-RU"/>
        </a:p>
      </dgm:t>
    </dgm:pt>
    <dgm:pt modelId="{107F820E-BBDE-4A8E-9DBE-6F7B91F02EAD}" type="sibTrans" cxnId="{FEC2E3AE-8798-43C3-8D15-571F6523C2D0}">
      <dgm:prSet/>
      <dgm:spPr/>
      <dgm:t>
        <a:bodyPr/>
        <a:lstStyle/>
        <a:p>
          <a:endParaRPr lang="ru-RU"/>
        </a:p>
      </dgm:t>
    </dgm:pt>
    <dgm:pt modelId="{1C46C4E4-6D7D-40D1-89F1-858207063EE8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sz="16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Посадовий</a:t>
          </a:r>
          <a:r>
            <a:rPr lang="ru-RU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оклад </a:t>
          </a:r>
          <a:r>
            <a:rPr lang="ru-RU" sz="16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працівника</a:t>
          </a:r>
          <a:r>
            <a:rPr lang="ru-RU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 тарифного </a:t>
          </a:r>
          <a:r>
            <a:rPr lang="ru-RU" sz="16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розряду</a:t>
          </a:r>
          <a:r>
            <a:rPr lang="ru-RU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ЄТС</a:t>
          </a:r>
        </a:p>
      </dgm:t>
    </dgm:pt>
    <dgm:pt modelId="{F533F551-1371-4EEB-8065-625652789E61}" type="parTrans" cxnId="{39E3EC5A-41ED-4824-9810-2642353FF29C}">
      <dgm:prSet/>
      <dgm:spPr/>
      <dgm:t>
        <a:bodyPr/>
        <a:lstStyle/>
        <a:p>
          <a:endParaRPr lang="ru-RU"/>
        </a:p>
      </dgm:t>
    </dgm:pt>
    <dgm:pt modelId="{D00EE334-BD90-4699-982F-566357285CB2}" type="sibTrans" cxnId="{39E3EC5A-41ED-4824-9810-2642353FF29C}">
      <dgm:prSet/>
      <dgm:spPr/>
      <dgm:t>
        <a:bodyPr/>
        <a:lstStyle/>
        <a:p>
          <a:endParaRPr lang="ru-RU"/>
        </a:p>
      </dgm:t>
    </dgm:pt>
    <dgm:pt modelId="{48A0A4AF-2F72-4CAD-8FD0-BEED6B0E739D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sz="16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із</a:t>
          </a:r>
          <a:r>
            <a:rPr lang="ru-RU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січня</a:t>
          </a:r>
          <a:r>
            <a:rPr lang="ru-RU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2022 року - 2893 </a:t>
          </a:r>
          <a:r>
            <a:rPr lang="ru-RU" sz="16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грн</a:t>
          </a:r>
          <a:r>
            <a:rPr lang="ru-RU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gm:t>
    </dgm:pt>
    <dgm:pt modelId="{F255D787-B6D7-46A0-9AB4-4436DFF8168A}" type="parTrans" cxnId="{F73711E2-902A-45CF-90E6-F92A5FC2D1E7}">
      <dgm:prSet/>
      <dgm:spPr/>
      <dgm:t>
        <a:bodyPr/>
        <a:lstStyle/>
        <a:p>
          <a:endParaRPr lang="ru-RU"/>
        </a:p>
      </dgm:t>
    </dgm:pt>
    <dgm:pt modelId="{619E7463-C3B3-4055-8FE6-3444909C312A}" type="sibTrans" cxnId="{F73711E2-902A-45CF-90E6-F92A5FC2D1E7}">
      <dgm:prSet/>
      <dgm:spPr/>
      <dgm:t>
        <a:bodyPr/>
        <a:lstStyle/>
        <a:p>
          <a:endParaRPr lang="ru-RU"/>
        </a:p>
      </dgm:t>
    </dgm:pt>
    <dgm:pt modelId="{3210F479-6DEB-43C7-B3A3-135728A5DA0E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uk-UA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із жовтня 2022 року – 2982 грн</a:t>
          </a:r>
          <a:endParaRPr lang="ru-RU" sz="16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F0CE09-267C-40D4-B2F6-7BA5B7903120}" type="parTrans" cxnId="{915F9DB8-2FAD-475E-A8AE-D38FC036404E}">
      <dgm:prSet/>
      <dgm:spPr/>
      <dgm:t>
        <a:bodyPr/>
        <a:lstStyle/>
        <a:p>
          <a:endParaRPr lang="ru-RU"/>
        </a:p>
      </dgm:t>
    </dgm:pt>
    <dgm:pt modelId="{64A275CF-AA30-4597-A239-B8DC9B6D5FF7}" type="sibTrans" cxnId="{915F9DB8-2FAD-475E-A8AE-D38FC036404E}">
      <dgm:prSet/>
      <dgm:spPr/>
      <dgm:t>
        <a:bodyPr/>
        <a:lstStyle/>
        <a:p>
          <a:endParaRPr lang="ru-RU"/>
        </a:p>
      </dgm:t>
    </dgm:pt>
    <dgm:pt modelId="{76F75676-1C45-4CF5-BA7E-DFB94ACAD323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uk-UA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Рівень інфляції</a:t>
          </a:r>
          <a:endParaRPr lang="ru-RU" sz="16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8D3B28-9424-44F3-917B-F6D35E087EF6}" type="parTrans" cxnId="{ED98E567-BE28-4454-973F-050B5F410466}">
      <dgm:prSet/>
      <dgm:spPr/>
      <dgm:t>
        <a:bodyPr/>
        <a:lstStyle/>
        <a:p>
          <a:endParaRPr lang="ru-RU"/>
        </a:p>
      </dgm:t>
    </dgm:pt>
    <dgm:pt modelId="{6821FBDF-18C0-40DC-8687-70D7A1AD8DE1}" type="sibTrans" cxnId="{ED98E567-BE28-4454-973F-050B5F410466}">
      <dgm:prSet/>
      <dgm:spPr/>
      <dgm:t>
        <a:bodyPr/>
        <a:lstStyle/>
        <a:p>
          <a:endParaRPr lang="ru-RU"/>
        </a:p>
      </dgm:t>
    </dgm:pt>
    <dgm:pt modelId="{0084D53F-7EBB-49EA-A0F7-2E796E7294D8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sz="16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зростання</a:t>
          </a:r>
          <a:r>
            <a:rPr lang="ru-RU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індексу</a:t>
          </a:r>
          <a:r>
            <a:rPr lang="ru-RU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споживчих</a:t>
          </a:r>
          <a:r>
            <a:rPr lang="ru-RU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цін</a:t>
          </a:r>
          <a:r>
            <a:rPr lang="ru-RU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– 6,2%</a:t>
          </a:r>
        </a:p>
      </dgm:t>
    </dgm:pt>
    <dgm:pt modelId="{648D1FE3-5AB5-4184-9D13-73C979FBE17F}" type="parTrans" cxnId="{2CA010C7-4526-49A4-B710-0C90D1B8575C}">
      <dgm:prSet/>
      <dgm:spPr/>
      <dgm:t>
        <a:bodyPr/>
        <a:lstStyle/>
        <a:p>
          <a:endParaRPr lang="ru-RU"/>
        </a:p>
      </dgm:t>
    </dgm:pt>
    <dgm:pt modelId="{8A0BA7A4-FFC9-4919-A98C-E74AF7D3A660}" type="sibTrans" cxnId="{2CA010C7-4526-49A4-B710-0C90D1B8575C}">
      <dgm:prSet/>
      <dgm:spPr/>
      <dgm:t>
        <a:bodyPr/>
        <a:lstStyle/>
        <a:p>
          <a:endParaRPr lang="ru-RU"/>
        </a:p>
      </dgm:t>
    </dgm:pt>
    <dgm:pt modelId="{1984FD53-C0AA-459E-93AD-7567FCC79767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sz="16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зростання</a:t>
          </a:r>
          <a:r>
            <a:rPr lang="ru-RU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цін</a:t>
          </a:r>
          <a:r>
            <a:rPr lang="ru-RU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виробників</a:t>
          </a:r>
          <a:r>
            <a:rPr lang="ru-RU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- 7,8%</a:t>
          </a:r>
        </a:p>
      </dgm:t>
    </dgm:pt>
    <dgm:pt modelId="{194D49C6-35C8-4DF5-8584-1E07240247B1}" type="parTrans" cxnId="{63E65F4C-29F1-44FD-8550-F15DA78C82C9}">
      <dgm:prSet/>
      <dgm:spPr/>
      <dgm:t>
        <a:bodyPr/>
        <a:lstStyle/>
        <a:p>
          <a:endParaRPr lang="ru-RU"/>
        </a:p>
      </dgm:t>
    </dgm:pt>
    <dgm:pt modelId="{5EA360BC-E5E7-4B24-B368-B3D302BADCD2}" type="sibTrans" cxnId="{63E65F4C-29F1-44FD-8550-F15DA78C82C9}">
      <dgm:prSet/>
      <dgm:spPr/>
      <dgm:t>
        <a:bodyPr/>
        <a:lstStyle/>
        <a:p>
          <a:endParaRPr lang="ru-RU"/>
        </a:p>
      </dgm:t>
    </dgm:pt>
    <dgm:pt modelId="{8E8D739E-4AD3-4F46-B002-0D6AFDDB7B00}" type="pres">
      <dgm:prSet presAssocID="{AA2B056A-1198-448E-8112-618EEC6844D8}" presName="linear" presStyleCnt="0">
        <dgm:presLayoutVars>
          <dgm:dir/>
          <dgm:resizeHandles val="exact"/>
        </dgm:presLayoutVars>
      </dgm:prSet>
      <dgm:spPr/>
    </dgm:pt>
    <dgm:pt modelId="{5D213FBE-A573-4844-B12C-EA7F74A4BDBE}" type="pres">
      <dgm:prSet presAssocID="{57144939-30D1-4B90-A965-E8DD4B14B965}" presName="comp" presStyleCnt="0"/>
      <dgm:spPr/>
    </dgm:pt>
    <dgm:pt modelId="{2BD1D8C0-9A9D-4053-887A-A9BBFCDD9CB4}" type="pres">
      <dgm:prSet presAssocID="{57144939-30D1-4B90-A965-E8DD4B14B965}" presName="box" presStyleLbl="node1" presStyleIdx="0" presStyleCnt="3" custFlipHor="1" custScaleX="100000" custScaleY="73525" custLinFactNeighborX="2836" custLinFactNeighborY="5615"/>
      <dgm:spPr/>
    </dgm:pt>
    <dgm:pt modelId="{DF71CF6F-E9D3-40C5-81A4-0DE18C883333}" type="pres">
      <dgm:prSet presAssocID="{57144939-30D1-4B90-A965-E8DD4B14B965}" presName="img" presStyleLbl="fgImgPlace1" presStyleIdx="0" presStyleCnt="3" custFlipHor="1" custScaleX="32872" custLinFactNeighborX="-19031" custLinFactNeighborY="13011"/>
      <dgm:spPr/>
    </dgm:pt>
    <dgm:pt modelId="{620DC533-0306-4B88-84DC-C973E67BCC76}" type="pres">
      <dgm:prSet presAssocID="{57144939-30D1-4B90-A965-E8DD4B14B965}" presName="text" presStyleLbl="node1" presStyleIdx="0" presStyleCnt="3">
        <dgm:presLayoutVars>
          <dgm:bulletEnabled val="1"/>
        </dgm:presLayoutVars>
      </dgm:prSet>
      <dgm:spPr/>
    </dgm:pt>
    <dgm:pt modelId="{1AC38C56-83BC-4554-9A0C-678B73649CF9}" type="pres">
      <dgm:prSet presAssocID="{330BFFD3-C72B-43A1-BDB7-86BB608703D1}" presName="spacer" presStyleCnt="0"/>
      <dgm:spPr/>
    </dgm:pt>
    <dgm:pt modelId="{A73D543F-6AAD-4E75-AD17-FE1A04179D72}" type="pres">
      <dgm:prSet presAssocID="{1C46C4E4-6D7D-40D1-89F1-858207063EE8}" presName="comp" presStyleCnt="0"/>
      <dgm:spPr/>
    </dgm:pt>
    <dgm:pt modelId="{6E11916C-1E82-43AC-B8F0-32C7246BF3E3}" type="pres">
      <dgm:prSet presAssocID="{1C46C4E4-6D7D-40D1-89F1-858207063EE8}" presName="box" presStyleLbl="node1" presStyleIdx="1" presStyleCnt="3" custScaleY="100826"/>
      <dgm:spPr/>
    </dgm:pt>
    <dgm:pt modelId="{3B2A43B7-583C-4F8B-BA82-028DA997CAC6}" type="pres">
      <dgm:prSet presAssocID="{1C46C4E4-6D7D-40D1-89F1-858207063EE8}" presName="img" presStyleLbl="fgImgPlace1" presStyleIdx="1" presStyleCnt="3" custScaleX="35917"/>
      <dgm:spPr/>
    </dgm:pt>
    <dgm:pt modelId="{18B04F12-ED65-4EC9-BA5C-10CC8C2508CD}" type="pres">
      <dgm:prSet presAssocID="{1C46C4E4-6D7D-40D1-89F1-858207063EE8}" presName="text" presStyleLbl="node1" presStyleIdx="1" presStyleCnt="3">
        <dgm:presLayoutVars>
          <dgm:bulletEnabled val="1"/>
        </dgm:presLayoutVars>
      </dgm:prSet>
      <dgm:spPr/>
    </dgm:pt>
    <dgm:pt modelId="{949E0AA3-5444-4788-A346-6232A3F5471C}" type="pres">
      <dgm:prSet presAssocID="{D00EE334-BD90-4699-982F-566357285CB2}" presName="spacer" presStyleCnt="0"/>
      <dgm:spPr/>
    </dgm:pt>
    <dgm:pt modelId="{E68250CD-9F9F-4CD0-A472-23EA9F4F14AD}" type="pres">
      <dgm:prSet presAssocID="{76F75676-1C45-4CF5-BA7E-DFB94ACAD323}" presName="comp" presStyleCnt="0"/>
      <dgm:spPr/>
    </dgm:pt>
    <dgm:pt modelId="{4CADFCA4-F415-4D12-BA96-545E3A7BE542}" type="pres">
      <dgm:prSet presAssocID="{76F75676-1C45-4CF5-BA7E-DFB94ACAD323}" presName="box" presStyleLbl="node1" presStyleIdx="2" presStyleCnt="3" custScaleY="65531" custLinFactNeighborX="-1121" custLinFactNeighborY="0"/>
      <dgm:spPr/>
    </dgm:pt>
    <dgm:pt modelId="{B71F267A-F7CA-4374-9BC5-AF888C15AB89}" type="pres">
      <dgm:prSet presAssocID="{76F75676-1C45-4CF5-BA7E-DFB94ACAD323}" presName="img" presStyleLbl="fgImgPlace1" presStyleIdx="2" presStyleCnt="3" custScaleX="20970"/>
      <dgm:spPr/>
    </dgm:pt>
    <dgm:pt modelId="{362555FF-23FC-49BF-B104-205D96FE029E}" type="pres">
      <dgm:prSet presAssocID="{76F75676-1C45-4CF5-BA7E-DFB94ACAD323}" presName="text" presStyleLbl="node1" presStyleIdx="2" presStyleCnt="3">
        <dgm:presLayoutVars>
          <dgm:bulletEnabled val="1"/>
        </dgm:presLayoutVars>
      </dgm:prSet>
      <dgm:spPr/>
    </dgm:pt>
  </dgm:ptLst>
  <dgm:cxnLst>
    <dgm:cxn modelId="{A8AEC703-B79B-4E66-9D10-AF420AC1CFD4}" type="presOf" srcId="{1C46C4E4-6D7D-40D1-89F1-858207063EE8}" destId="{6E11916C-1E82-43AC-B8F0-32C7246BF3E3}" srcOrd="0" destOrd="0" presId="urn:microsoft.com/office/officeart/2005/8/layout/vList4"/>
    <dgm:cxn modelId="{61BE3D0B-E272-4C04-85EA-3C4B4E33DF7C}" type="presOf" srcId="{1984FD53-C0AA-459E-93AD-7567FCC79767}" destId="{4CADFCA4-F415-4D12-BA96-545E3A7BE542}" srcOrd="0" destOrd="2" presId="urn:microsoft.com/office/officeart/2005/8/layout/vList4"/>
    <dgm:cxn modelId="{9F98F016-17C3-45CC-B665-EA7A8F69A147}" srcId="{AA2B056A-1198-448E-8112-618EEC6844D8}" destId="{57144939-30D1-4B90-A965-E8DD4B14B965}" srcOrd="0" destOrd="0" parTransId="{D1132118-C347-4C09-B23E-5A8B682A57D0}" sibTransId="{330BFFD3-C72B-43A1-BDB7-86BB608703D1}"/>
    <dgm:cxn modelId="{FF860020-AA9F-4E3F-AA23-01395BFEEA26}" type="presOf" srcId="{DA853A26-2027-4134-8F30-3ECF6B8D6686}" destId="{2BD1D8C0-9A9D-4053-887A-A9BBFCDD9CB4}" srcOrd="0" destOrd="1" presId="urn:microsoft.com/office/officeart/2005/8/layout/vList4"/>
    <dgm:cxn modelId="{E7B14F25-C1F2-45A7-8794-1813F03D89B5}" type="presOf" srcId="{0084D53F-7EBB-49EA-A0F7-2E796E7294D8}" destId="{362555FF-23FC-49BF-B104-205D96FE029E}" srcOrd="1" destOrd="1" presId="urn:microsoft.com/office/officeart/2005/8/layout/vList4"/>
    <dgm:cxn modelId="{31A0302E-6027-4162-9790-6E9CA6D6FFAC}" type="presOf" srcId="{48A0A4AF-2F72-4CAD-8FD0-BEED6B0E739D}" destId="{6E11916C-1E82-43AC-B8F0-32C7246BF3E3}" srcOrd="0" destOrd="1" presId="urn:microsoft.com/office/officeart/2005/8/layout/vList4"/>
    <dgm:cxn modelId="{78A8B137-3B0D-4C03-B144-5A9BF987BEDD}" type="presOf" srcId="{57144939-30D1-4B90-A965-E8DD4B14B965}" destId="{620DC533-0306-4B88-84DC-C973E67BCC76}" srcOrd="1" destOrd="0" presId="urn:microsoft.com/office/officeart/2005/8/layout/vList4"/>
    <dgm:cxn modelId="{FD2A425C-3EDE-4C2C-AB1D-19F636432975}" type="presOf" srcId="{76F75676-1C45-4CF5-BA7E-DFB94ACAD323}" destId="{4CADFCA4-F415-4D12-BA96-545E3A7BE542}" srcOrd="0" destOrd="0" presId="urn:microsoft.com/office/officeart/2005/8/layout/vList4"/>
    <dgm:cxn modelId="{2685815D-A09C-4B10-96FC-97B8F8C44EF5}" type="presOf" srcId="{1C46C4E4-6D7D-40D1-89F1-858207063EE8}" destId="{18B04F12-ED65-4EC9-BA5C-10CC8C2508CD}" srcOrd="1" destOrd="0" presId="urn:microsoft.com/office/officeart/2005/8/layout/vList4"/>
    <dgm:cxn modelId="{E49CBB5F-5388-4A0E-8A88-4B0B5DC09E61}" type="presOf" srcId="{48A0A4AF-2F72-4CAD-8FD0-BEED6B0E739D}" destId="{18B04F12-ED65-4EC9-BA5C-10CC8C2508CD}" srcOrd="1" destOrd="1" presId="urn:microsoft.com/office/officeart/2005/8/layout/vList4"/>
    <dgm:cxn modelId="{A38ABE61-9363-46CC-B482-E8D1715732A6}" type="presOf" srcId="{1984FD53-C0AA-459E-93AD-7567FCC79767}" destId="{362555FF-23FC-49BF-B104-205D96FE029E}" srcOrd="1" destOrd="2" presId="urn:microsoft.com/office/officeart/2005/8/layout/vList4"/>
    <dgm:cxn modelId="{D5CEFC43-3127-4C91-8558-BAF6BC0A40D0}" type="presOf" srcId="{3210F479-6DEB-43C7-B3A3-135728A5DA0E}" destId="{6E11916C-1E82-43AC-B8F0-32C7246BF3E3}" srcOrd="0" destOrd="2" presId="urn:microsoft.com/office/officeart/2005/8/layout/vList4"/>
    <dgm:cxn modelId="{ED98E567-BE28-4454-973F-050B5F410466}" srcId="{AA2B056A-1198-448E-8112-618EEC6844D8}" destId="{76F75676-1C45-4CF5-BA7E-DFB94ACAD323}" srcOrd="2" destOrd="0" parTransId="{C98D3B28-9424-44F3-917B-F6D35E087EF6}" sibTransId="{6821FBDF-18C0-40DC-8687-70D7A1AD8DE1}"/>
    <dgm:cxn modelId="{63E65F4C-29F1-44FD-8550-F15DA78C82C9}" srcId="{76F75676-1C45-4CF5-BA7E-DFB94ACAD323}" destId="{1984FD53-C0AA-459E-93AD-7567FCC79767}" srcOrd="1" destOrd="0" parTransId="{194D49C6-35C8-4DF5-8584-1E07240247B1}" sibTransId="{5EA360BC-E5E7-4B24-B368-B3D302BADCD2}"/>
    <dgm:cxn modelId="{49926B51-53EC-4543-88B1-C2456CC1EA5D}" srcId="{57144939-30D1-4B90-A965-E8DD4B14B965}" destId="{DA853A26-2027-4134-8F30-3ECF6B8D6686}" srcOrd="0" destOrd="0" parTransId="{0D1C51A1-9D80-475D-B643-9AE449846798}" sibTransId="{38F3DD1A-C729-47F6-A2B4-64D5495CC377}"/>
    <dgm:cxn modelId="{9901F279-F845-421D-B07F-3FBC85A9E533}" type="presOf" srcId="{66BAA85D-EF70-45B2-B193-99B7CF87CF01}" destId="{620DC533-0306-4B88-84DC-C973E67BCC76}" srcOrd="1" destOrd="2" presId="urn:microsoft.com/office/officeart/2005/8/layout/vList4"/>
    <dgm:cxn modelId="{39E3EC5A-41ED-4824-9810-2642353FF29C}" srcId="{AA2B056A-1198-448E-8112-618EEC6844D8}" destId="{1C46C4E4-6D7D-40D1-89F1-858207063EE8}" srcOrd="1" destOrd="0" parTransId="{F533F551-1371-4EEB-8065-625652789E61}" sibTransId="{D00EE334-BD90-4699-982F-566357285CB2}"/>
    <dgm:cxn modelId="{8C6DC47C-CF1A-4D11-AB6A-4A9D03037C28}" type="presOf" srcId="{57144939-30D1-4B90-A965-E8DD4B14B965}" destId="{2BD1D8C0-9A9D-4053-887A-A9BBFCDD9CB4}" srcOrd="0" destOrd="0" presId="urn:microsoft.com/office/officeart/2005/8/layout/vList4"/>
    <dgm:cxn modelId="{0D141D8E-6B82-4F7B-8432-923FF4602D80}" type="presOf" srcId="{AA2B056A-1198-448E-8112-618EEC6844D8}" destId="{8E8D739E-4AD3-4F46-B002-0D6AFDDB7B00}" srcOrd="0" destOrd="0" presId="urn:microsoft.com/office/officeart/2005/8/layout/vList4"/>
    <dgm:cxn modelId="{98DC72A3-4E6C-4BAD-BFBD-B6408E796FA7}" type="presOf" srcId="{3210F479-6DEB-43C7-B3A3-135728A5DA0E}" destId="{18B04F12-ED65-4EC9-BA5C-10CC8C2508CD}" srcOrd="1" destOrd="2" presId="urn:microsoft.com/office/officeart/2005/8/layout/vList4"/>
    <dgm:cxn modelId="{FEC2E3AE-8798-43C3-8D15-571F6523C2D0}" srcId="{57144939-30D1-4B90-A965-E8DD4B14B965}" destId="{66BAA85D-EF70-45B2-B193-99B7CF87CF01}" srcOrd="1" destOrd="0" parTransId="{0D3222CC-2891-4DDA-8755-E0F470F765B1}" sibTransId="{107F820E-BBDE-4A8E-9DBE-6F7B91F02EAD}"/>
    <dgm:cxn modelId="{A3217DB2-0268-487C-AB89-4D66038B67A7}" type="presOf" srcId="{66BAA85D-EF70-45B2-B193-99B7CF87CF01}" destId="{2BD1D8C0-9A9D-4053-887A-A9BBFCDD9CB4}" srcOrd="0" destOrd="2" presId="urn:microsoft.com/office/officeart/2005/8/layout/vList4"/>
    <dgm:cxn modelId="{D5424BB3-97CA-4AD7-9125-E83747F8547F}" type="presOf" srcId="{76F75676-1C45-4CF5-BA7E-DFB94ACAD323}" destId="{362555FF-23FC-49BF-B104-205D96FE029E}" srcOrd="1" destOrd="0" presId="urn:microsoft.com/office/officeart/2005/8/layout/vList4"/>
    <dgm:cxn modelId="{915F9DB8-2FAD-475E-A8AE-D38FC036404E}" srcId="{1C46C4E4-6D7D-40D1-89F1-858207063EE8}" destId="{3210F479-6DEB-43C7-B3A3-135728A5DA0E}" srcOrd="1" destOrd="0" parTransId="{59F0CE09-267C-40D4-B2F6-7BA5B7903120}" sibTransId="{64A275CF-AA30-4597-A239-B8DC9B6D5FF7}"/>
    <dgm:cxn modelId="{2CA010C7-4526-49A4-B710-0C90D1B8575C}" srcId="{76F75676-1C45-4CF5-BA7E-DFB94ACAD323}" destId="{0084D53F-7EBB-49EA-A0F7-2E796E7294D8}" srcOrd="0" destOrd="0" parTransId="{648D1FE3-5AB5-4184-9D13-73C979FBE17F}" sibTransId="{8A0BA7A4-FFC9-4919-A98C-E74AF7D3A660}"/>
    <dgm:cxn modelId="{170F54D1-B4A9-4053-B88F-C8760CC09E83}" type="presOf" srcId="{0084D53F-7EBB-49EA-A0F7-2E796E7294D8}" destId="{4CADFCA4-F415-4D12-BA96-545E3A7BE542}" srcOrd="0" destOrd="1" presId="urn:microsoft.com/office/officeart/2005/8/layout/vList4"/>
    <dgm:cxn modelId="{F73711E2-902A-45CF-90E6-F92A5FC2D1E7}" srcId="{1C46C4E4-6D7D-40D1-89F1-858207063EE8}" destId="{48A0A4AF-2F72-4CAD-8FD0-BEED6B0E739D}" srcOrd="0" destOrd="0" parTransId="{F255D787-B6D7-46A0-9AB4-4436DFF8168A}" sibTransId="{619E7463-C3B3-4055-8FE6-3444909C312A}"/>
    <dgm:cxn modelId="{3B3D55EA-C7DA-46E3-A459-9BE06B6CFA02}" type="presOf" srcId="{DA853A26-2027-4134-8F30-3ECF6B8D6686}" destId="{620DC533-0306-4B88-84DC-C973E67BCC76}" srcOrd="1" destOrd="1" presId="urn:microsoft.com/office/officeart/2005/8/layout/vList4"/>
    <dgm:cxn modelId="{A8B35304-9B5F-4494-8BEE-2DDB25DE9588}" type="presParOf" srcId="{8E8D739E-4AD3-4F46-B002-0D6AFDDB7B00}" destId="{5D213FBE-A573-4844-B12C-EA7F74A4BDBE}" srcOrd="0" destOrd="0" presId="urn:microsoft.com/office/officeart/2005/8/layout/vList4"/>
    <dgm:cxn modelId="{E162FD96-87EB-44C6-867A-A3424FA694BA}" type="presParOf" srcId="{5D213FBE-A573-4844-B12C-EA7F74A4BDBE}" destId="{2BD1D8C0-9A9D-4053-887A-A9BBFCDD9CB4}" srcOrd="0" destOrd="0" presId="urn:microsoft.com/office/officeart/2005/8/layout/vList4"/>
    <dgm:cxn modelId="{87BB0E76-D850-49BE-98D2-D02E4FBD540F}" type="presParOf" srcId="{5D213FBE-A573-4844-B12C-EA7F74A4BDBE}" destId="{DF71CF6F-E9D3-40C5-81A4-0DE18C883333}" srcOrd="1" destOrd="0" presId="urn:microsoft.com/office/officeart/2005/8/layout/vList4"/>
    <dgm:cxn modelId="{527BB2BF-4DC3-4A53-902F-833EB4E5AE73}" type="presParOf" srcId="{5D213FBE-A573-4844-B12C-EA7F74A4BDBE}" destId="{620DC533-0306-4B88-84DC-C973E67BCC76}" srcOrd="2" destOrd="0" presId="urn:microsoft.com/office/officeart/2005/8/layout/vList4"/>
    <dgm:cxn modelId="{E979052B-F4D9-4C01-9176-489AE8D47AB8}" type="presParOf" srcId="{8E8D739E-4AD3-4F46-B002-0D6AFDDB7B00}" destId="{1AC38C56-83BC-4554-9A0C-678B73649CF9}" srcOrd="1" destOrd="0" presId="urn:microsoft.com/office/officeart/2005/8/layout/vList4"/>
    <dgm:cxn modelId="{FF53AE00-DF84-4CA4-A903-B35C959086BC}" type="presParOf" srcId="{8E8D739E-4AD3-4F46-B002-0D6AFDDB7B00}" destId="{A73D543F-6AAD-4E75-AD17-FE1A04179D72}" srcOrd="2" destOrd="0" presId="urn:microsoft.com/office/officeart/2005/8/layout/vList4"/>
    <dgm:cxn modelId="{0AD7ADDF-9137-4C22-A635-38F4C7CB50F5}" type="presParOf" srcId="{A73D543F-6AAD-4E75-AD17-FE1A04179D72}" destId="{6E11916C-1E82-43AC-B8F0-32C7246BF3E3}" srcOrd="0" destOrd="0" presId="urn:microsoft.com/office/officeart/2005/8/layout/vList4"/>
    <dgm:cxn modelId="{567E19A5-436F-4F3C-9769-B64EE7572A1E}" type="presParOf" srcId="{A73D543F-6AAD-4E75-AD17-FE1A04179D72}" destId="{3B2A43B7-583C-4F8B-BA82-028DA997CAC6}" srcOrd="1" destOrd="0" presId="urn:microsoft.com/office/officeart/2005/8/layout/vList4"/>
    <dgm:cxn modelId="{CB783D18-79F0-4349-9577-54320CA70749}" type="presParOf" srcId="{A73D543F-6AAD-4E75-AD17-FE1A04179D72}" destId="{18B04F12-ED65-4EC9-BA5C-10CC8C2508CD}" srcOrd="2" destOrd="0" presId="urn:microsoft.com/office/officeart/2005/8/layout/vList4"/>
    <dgm:cxn modelId="{EC3971B6-F396-4FF7-9027-1112C9C67EDD}" type="presParOf" srcId="{8E8D739E-4AD3-4F46-B002-0D6AFDDB7B00}" destId="{949E0AA3-5444-4788-A346-6232A3F5471C}" srcOrd="3" destOrd="0" presId="urn:microsoft.com/office/officeart/2005/8/layout/vList4"/>
    <dgm:cxn modelId="{8FBC1D09-6E1B-420D-A7E7-C0D1392C2428}" type="presParOf" srcId="{8E8D739E-4AD3-4F46-B002-0D6AFDDB7B00}" destId="{E68250CD-9F9F-4CD0-A472-23EA9F4F14AD}" srcOrd="4" destOrd="0" presId="urn:microsoft.com/office/officeart/2005/8/layout/vList4"/>
    <dgm:cxn modelId="{BBEA78B1-76E7-44AF-924D-1D6AD20C385B}" type="presParOf" srcId="{E68250CD-9F9F-4CD0-A472-23EA9F4F14AD}" destId="{4CADFCA4-F415-4D12-BA96-545E3A7BE542}" srcOrd="0" destOrd="0" presId="urn:microsoft.com/office/officeart/2005/8/layout/vList4"/>
    <dgm:cxn modelId="{B23A6F58-F617-4956-BA69-FCD2CD885FEC}" type="presParOf" srcId="{E68250CD-9F9F-4CD0-A472-23EA9F4F14AD}" destId="{B71F267A-F7CA-4374-9BC5-AF888C15AB89}" srcOrd="1" destOrd="0" presId="urn:microsoft.com/office/officeart/2005/8/layout/vList4"/>
    <dgm:cxn modelId="{72CDD6B5-A1E6-4E4F-8BF4-FF6DDBF4CC93}" type="presParOf" srcId="{E68250CD-9F9F-4CD0-A472-23EA9F4F14AD}" destId="{362555FF-23FC-49BF-B104-205D96FE029E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3B3D9C6-B4C9-4182-A25E-8B02628E8FEC}" type="doc">
      <dgm:prSet loTypeId="urn:microsoft.com/office/officeart/2005/8/layout/cycle3" loCatId="cycle" qsTypeId="urn:microsoft.com/office/officeart/2005/8/quickstyle/3d3" qsCatId="3D" csTypeId="urn:microsoft.com/office/officeart/2005/8/colors/colorful1" csCatId="colorful" phldr="1"/>
      <dgm:spPr/>
    </dgm:pt>
    <dgm:pt modelId="{4C74CADE-9368-464B-BD48-309E3B25D678}">
      <dgm:prSet phldrT="[Текст]"/>
      <dgm:spPr/>
      <dgm:t>
        <a:bodyPr/>
        <a:lstStyle/>
        <a:p>
          <a:r>
            <a:rPr lang="uk-UA" dirty="0">
              <a:solidFill>
                <a:srgbClr val="002060"/>
              </a:solidFill>
            </a:rPr>
            <a:t>Оплата праці з нарахуваннями – 64,0%</a:t>
          </a:r>
          <a:endParaRPr lang="ru-RU" dirty="0">
            <a:solidFill>
              <a:srgbClr val="002060"/>
            </a:solidFill>
          </a:endParaRPr>
        </a:p>
      </dgm:t>
    </dgm:pt>
    <dgm:pt modelId="{981F11D0-0069-4BA9-AA10-2AA579C7EAE2}" type="parTrans" cxnId="{A23BB378-A5E2-4695-B405-60AE9A7F12C4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ACD6326C-208F-488B-BC0E-F88FF959DECF}" type="sibTrans" cxnId="{A23BB378-A5E2-4695-B405-60AE9A7F12C4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501F2DF3-13C9-4779-9F1B-6DCA4327CEB7}">
      <dgm:prSet phldrT="[Текст]"/>
      <dgm:spPr/>
      <dgm:t>
        <a:bodyPr/>
        <a:lstStyle/>
        <a:p>
          <a:r>
            <a:rPr lang="uk-UA" dirty="0">
              <a:solidFill>
                <a:srgbClr val="002060"/>
              </a:solidFill>
            </a:rPr>
            <a:t>Харчування дітей – 1,9%</a:t>
          </a:r>
          <a:endParaRPr lang="ru-RU" dirty="0">
            <a:solidFill>
              <a:srgbClr val="002060"/>
            </a:solidFill>
          </a:endParaRPr>
        </a:p>
      </dgm:t>
    </dgm:pt>
    <dgm:pt modelId="{A0E7D36F-631D-4CBA-8767-866EC90D6436}" type="parTrans" cxnId="{5ECD18AE-0938-4CE9-93E2-A13948398D79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EBB5BCB2-00FE-4332-B376-0C2D5F21C53A}" type="sibTrans" cxnId="{5ECD18AE-0938-4CE9-93E2-A13948398D79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4D409DFA-5473-4F4A-9AD5-B449DB8903DA}">
      <dgm:prSet/>
      <dgm:spPr/>
      <dgm:t>
        <a:bodyPr/>
        <a:lstStyle/>
        <a:p>
          <a:r>
            <a:rPr lang="uk-UA" dirty="0">
              <a:solidFill>
                <a:srgbClr val="002060"/>
              </a:solidFill>
            </a:rPr>
            <a:t>Оплата енергоносіїв – 6,7%</a:t>
          </a:r>
          <a:endParaRPr lang="ru-RU" dirty="0">
            <a:solidFill>
              <a:srgbClr val="002060"/>
            </a:solidFill>
          </a:endParaRPr>
        </a:p>
      </dgm:t>
    </dgm:pt>
    <dgm:pt modelId="{3150E521-CDB0-48AD-A5AF-31AF61BE1220}" type="parTrans" cxnId="{01A3A574-9265-4286-93BB-7BDCD722C583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D9F3DCC5-5214-4A7C-875B-3C0C80421B94}" type="sibTrans" cxnId="{01A3A574-9265-4286-93BB-7BDCD722C583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9A96A5FB-C9B8-4D6C-9CE8-5830D4F31DEB}">
      <dgm:prSet/>
      <dgm:spPr/>
      <dgm:t>
        <a:bodyPr/>
        <a:lstStyle/>
        <a:p>
          <a:r>
            <a:rPr lang="uk-UA" dirty="0">
              <a:solidFill>
                <a:srgbClr val="002060"/>
              </a:solidFill>
            </a:rPr>
            <a:t>Виплата допомог – 1,3%</a:t>
          </a:r>
          <a:endParaRPr lang="ru-RU" dirty="0">
            <a:solidFill>
              <a:srgbClr val="002060"/>
            </a:solidFill>
          </a:endParaRPr>
        </a:p>
      </dgm:t>
    </dgm:pt>
    <dgm:pt modelId="{66518D2B-A6B9-4DE4-9BB3-2AA252635B08}" type="parTrans" cxnId="{8304F7F4-7193-4C0D-84F2-B1589A21B06E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4FE66FC8-D0F6-4032-B401-4A4743E190E0}" type="sibTrans" cxnId="{8304F7F4-7193-4C0D-84F2-B1589A21B06E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80F8C185-C4B7-418E-AAD9-698F0F8B066D}">
      <dgm:prSet/>
      <dgm:spPr/>
      <dgm:t>
        <a:bodyPr/>
        <a:lstStyle/>
        <a:p>
          <a:r>
            <a:rPr lang="uk-UA" dirty="0">
              <a:solidFill>
                <a:srgbClr val="002060"/>
              </a:solidFill>
            </a:rPr>
            <a:t>Інші видатки – 12,3%</a:t>
          </a:r>
          <a:endParaRPr lang="ru-RU" dirty="0">
            <a:solidFill>
              <a:srgbClr val="002060"/>
            </a:solidFill>
          </a:endParaRPr>
        </a:p>
      </dgm:t>
    </dgm:pt>
    <dgm:pt modelId="{36E6DE09-6990-4A22-B973-6F262A61138A}" type="parTrans" cxnId="{40045B55-681B-48B9-B619-54342D7E6658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D50BB16D-51AE-4B0A-AA87-4AEB0DFEF00B}" type="sibTrans" cxnId="{40045B55-681B-48B9-B619-54342D7E6658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066CD3AC-5A9E-4286-B2D8-53DF1828DB2A}">
      <dgm:prSet/>
      <dgm:spPr/>
      <dgm:t>
        <a:bodyPr/>
        <a:lstStyle/>
        <a:p>
          <a:r>
            <a:rPr lang="uk-UA" dirty="0">
              <a:solidFill>
                <a:srgbClr val="002060"/>
              </a:solidFill>
            </a:rPr>
            <a:t>Видатки розвитку – 15,2%</a:t>
          </a:r>
          <a:endParaRPr lang="ru-RU" dirty="0">
            <a:solidFill>
              <a:srgbClr val="002060"/>
            </a:solidFill>
          </a:endParaRPr>
        </a:p>
      </dgm:t>
    </dgm:pt>
    <dgm:pt modelId="{F3021BF1-F8BA-4AF1-8A58-474ACD9348BC}" type="parTrans" cxnId="{D3DBF6DB-915B-4988-A6A4-1C5163078489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EA4EDA34-1BF7-42DD-8913-CC7704AB4D0B}" type="sibTrans" cxnId="{D3DBF6DB-915B-4988-A6A4-1C5163078489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AA7ED8A8-AA5E-4AD2-BA22-7547E1609160}" type="pres">
      <dgm:prSet presAssocID="{73B3D9C6-B4C9-4182-A25E-8B02628E8FEC}" presName="Name0" presStyleCnt="0">
        <dgm:presLayoutVars>
          <dgm:dir/>
          <dgm:resizeHandles val="exact"/>
        </dgm:presLayoutVars>
      </dgm:prSet>
      <dgm:spPr/>
    </dgm:pt>
    <dgm:pt modelId="{A7FDE4D9-7E26-4524-A422-7105555ABAE9}" type="pres">
      <dgm:prSet presAssocID="{73B3D9C6-B4C9-4182-A25E-8B02628E8FEC}" presName="cycle" presStyleCnt="0"/>
      <dgm:spPr/>
    </dgm:pt>
    <dgm:pt modelId="{628B924F-23C0-4F6A-8D84-813DBE03FF21}" type="pres">
      <dgm:prSet presAssocID="{4C74CADE-9368-464B-BD48-309E3B25D678}" presName="nodeFirstNode" presStyleLbl="node1" presStyleIdx="0" presStyleCnt="6" custRadScaleRad="103662" custRadScaleInc="1570">
        <dgm:presLayoutVars>
          <dgm:bulletEnabled val="1"/>
        </dgm:presLayoutVars>
      </dgm:prSet>
      <dgm:spPr/>
    </dgm:pt>
    <dgm:pt modelId="{B72CC9CA-C30A-4539-8D08-FCA49D2C8DF1}" type="pres">
      <dgm:prSet presAssocID="{ACD6326C-208F-488B-BC0E-F88FF959DECF}" presName="sibTransFirstNode" presStyleLbl="bgShp" presStyleIdx="0" presStyleCnt="1"/>
      <dgm:spPr/>
    </dgm:pt>
    <dgm:pt modelId="{83424155-ABE4-46AB-866C-4828820FC844}" type="pres">
      <dgm:prSet presAssocID="{9A96A5FB-C9B8-4D6C-9CE8-5830D4F31DEB}" presName="nodeFollowingNodes" presStyleLbl="node1" presStyleIdx="1" presStyleCnt="6" custScaleX="103972" custRadScaleRad="134445" custRadScaleInc="14627">
        <dgm:presLayoutVars>
          <dgm:bulletEnabled val="1"/>
        </dgm:presLayoutVars>
      </dgm:prSet>
      <dgm:spPr/>
    </dgm:pt>
    <dgm:pt modelId="{EA703C63-8C5C-4A2B-9FD4-08B0BF3B5610}" type="pres">
      <dgm:prSet presAssocID="{066CD3AC-5A9E-4286-B2D8-53DF1828DB2A}" presName="nodeFollowingNodes" presStyleLbl="node1" presStyleIdx="2" presStyleCnt="6" custRadScaleRad="130306" custRadScaleInc="-24182">
        <dgm:presLayoutVars>
          <dgm:bulletEnabled val="1"/>
        </dgm:presLayoutVars>
      </dgm:prSet>
      <dgm:spPr/>
    </dgm:pt>
    <dgm:pt modelId="{3A19FF85-6017-4713-9E5F-BD633186E5B2}" type="pres">
      <dgm:prSet presAssocID="{80F8C185-C4B7-418E-AAD9-698F0F8B066D}" presName="nodeFollowingNodes" presStyleLbl="node1" presStyleIdx="3" presStyleCnt="6" custRadScaleRad="86703" custRadScaleInc="-11126">
        <dgm:presLayoutVars>
          <dgm:bulletEnabled val="1"/>
        </dgm:presLayoutVars>
      </dgm:prSet>
      <dgm:spPr/>
    </dgm:pt>
    <dgm:pt modelId="{B2C3BC66-621A-442B-A1A6-81FDA8E4FAF6}" type="pres">
      <dgm:prSet presAssocID="{4D409DFA-5473-4F4A-9AD5-B449DB8903DA}" presName="nodeFollowingNodes" presStyleLbl="node1" presStyleIdx="4" presStyleCnt="6" custRadScaleRad="114119" custRadScaleInc="18613">
        <dgm:presLayoutVars>
          <dgm:bulletEnabled val="1"/>
        </dgm:presLayoutVars>
      </dgm:prSet>
      <dgm:spPr/>
    </dgm:pt>
    <dgm:pt modelId="{9E331CFD-C17D-496B-AF8A-ACDFE81C1CA7}" type="pres">
      <dgm:prSet presAssocID="{501F2DF3-13C9-4779-9F1B-6DCA4327CEB7}" presName="nodeFollowingNodes" presStyleLbl="node1" presStyleIdx="5" presStyleCnt="6" custRadScaleRad="133505" custRadScaleInc="-14302">
        <dgm:presLayoutVars>
          <dgm:bulletEnabled val="1"/>
        </dgm:presLayoutVars>
      </dgm:prSet>
      <dgm:spPr/>
    </dgm:pt>
  </dgm:ptLst>
  <dgm:cxnLst>
    <dgm:cxn modelId="{D3D42609-E6BE-4614-95DC-AB41BA204A77}" type="presOf" srcId="{73B3D9C6-B4C9-4182-A25E-8B02628E8FEC}" destId="{AA7ED8A8-AA5E-4AD2-BA22-7547E1609160}" srcOrd="0" destOrd="0" presId="urn:microsoft.com/office/officeart/2005/8/layout/cycle3"/>
    <dgm:cxn modelId="{98175D1C-88FD-4B20-8595-3E4BA308312E}" type="presOf" srcId="{4D409DFA-5473-4F4A-9AD5-B449DB8903DA}" destId="{B2C3BC66-621A-442B-A1A6-81FDA8E4FAF6}" srcOrd="0" destOrd="0" presId="urn:microsoft.com/office/officeart/2005/8/layout/cycle3"/>
    <dgm:cxn modelId="{BF9AB63D-9227-4EC3-9904-810DB2FF580D}" type="presOf" srcId="{80F8C185-C4B7-418E-AAD9-698F0F8B066D}" destId="{3A19FF85-6017-4713-9E5F-BD633186E5B2}" srcOrd="0" destOrd="0" presId="urn:microsoft.com/office/officeart/2005/8/layout/cycle3"/>
    <dgm:cxn modelId="{6CA30948-DDB9-41D5-9EC7-4E9FDB0EC4CD}" type="presOf" srcId="{066CD3AC-5A9E-4286-B2D8-53DF1828DB2A}" destId="{EA703C63-8C5C-4A2B-9FD4-08B0BF3B5610}" srcOrd="0" destOrd="0" presId="urn:microsoft.com/office/officeart/2005/8/layout/cycle3"/>
    <dgm:cxn modelId="{A74DEB53-3DD8-4C5A-9789-0284871C5700}" type="presOf" srcId="{4C74CADE-9368-464B-BD48-309E3B25D678}" destId="{628B924F-23C0-4F6A-8D84-813DBE03FF21}" srcOrd="0" destOrd="0" presId="urn:microsoft.com/office/officeart/2005/8/layout/cycle3"/>
    <dgm:cxn modelId="{01A3A574-9265-4286-93BB-7BDCD722C583}" srcId="{73B3D9C6-B4C9-4182-A25E-8B02628E8FEC}" destId="{4D409DFA-5473-4F4A-9AD5-B449DB8903DA}" srcOrd="4" destOrd="0" parTransId="{3150E521-CDB0-48AD-A5AF-31AF61BE1220}" sibTransId="{D9F3DCC5-5214-4A7C-875B-3C0C80421B94}"/>
    <dgm:cxn modelId="{40045B55-681B-48B9-B619-54342D7E6658}" srcId="{73B3D9C6-B4C9-4182-A25E-8B02628E8FEC}" destId="{80F8C185-C4B7-418E-AAD9-698F0F8B066D}" srcOrd="3" destOrd="0" parTransId="{36E6DE09-6990-4A22-B973-6F262A61138A}" sibTransId="{D50BB16D-51AE-4B0A-AA87-4AEB0DFEF00B}"/>
    <dgm:cxn modelId="{A23BB378-A5E2-4695-B405-60AE9A7F12C4}" srcId="{73B3D9C6-B4C9-4182-A25E-8B02628E8FEC}" destId="{4C74CADE-9368-464B-BD48-309E3B25D678}" srcOrd="0" destOrd="0" parTransId="{981F11D0-0069-4BA9-AA10-2AA579C7EAE2}" sibTransId="{ACD6326C-208F-488B-BC0E-F88FF959DECF}"/>
    <dgm:cxn modelId="{A4865D7C-EADA-425E-8EEE-6AFE1593BE88}" type="presOf" srcId="{ACD6326C-208F-488B-BC0E-F88FF959DECF}" destId="{B72CC9CA-C30A-4539-8D08-FCA49D2C8DF1}" srcOrd="0" destOrd="0" presId="urn:microsoft.com/office/officeart/2005/8/layout/cycle3"/>
    <dgm:cxn modelId="{0BCB7FA8-29AE-4ECA-BDDF-CDC47A51CBE0}" type="presOf" srcId="{501F2DF3-13C9-4779-9F1B-6DCA4327CEB7}" destId="{9E331CFD-C17D-496B-AF8A-ACDFE81C1CA7}" srcOrd="0" destOrd="0" presId="urn:microsoft.com/office/officeart/2005/8/layout/cycle3"/>
    <dgm:cxn modelId="{5ECD18AE-0938-4CE9-93E2-A13948398D79}" srcId="{73B3D9C6-B4C9-4182-A25E-8B02628E8FEC}" destId="{501F2DF3-13C9-4779-9F1B-6DCA4327CEB7}" srcOrd="5" destOrd="0" parTransId="{A0E7D36F-631D-4CBA-8767-866EC90D6436}" sibTransId="{EBB5BCB2-00FE-4332-B376-0C2D5F21C53A}"/>
    <dgm:cxn modelId="{A3FB10BB-BF51-47CF-9273-288FABC310B6}" type="presOf" srcId="{9A96A5FB-C9B8-4D6C-9CE8-5830D4F31DEB}" destId="{83424155-ABE4-46AB-866C-4828820FC844}" srcOrd="0" destOrd="0" presId="urn:microsoft.com/office/officeart/2005/8/layout/cycle3"/>
    <dgm:cxn modelId="{D3DBF6DB-915B-4988-A6A4-1C5163078489}" srcId="{73B3D9C6-B4C9-4182-A25E-8B02628E8FEC}" destId="{066CD3AC-5A9E-4286-B2D8-53DF1828DB2A}" srcOrd="2" destOrd="0" parTransId="{F3021BF1-F8BA-4AF1-8A58-474ACD9348BC}" sibTransId="{EA4EDA34-1BF7-42DD-8913-CC7704AB4D0B}"/>
    <dgm:cxn modelId="{8304F7F4-7193-4C0D-84F2-B1589A21B06E}" srcId="{73B3D9C6-B4C9-4182-A25E-8B02628E8FEC}" destId="{9A96A5FB-C9B8-4D6C-9CE8-5830D4F31DEB}" srcOrd="1" destOrd="0" parTransId="{66518D2B-A6B9-4DE4-9BB3-2AA252635B08}" sibTransId="{4FE66FC8-D0F6-4032-B401-4A4743E190E0}"/>
    <dgm:cxn modelId="{2F370B1E-1513-4CBC-A0C0-F64767712D57}" type="presParOf" srcId="{AA7ED8A8-AA5E-4AD2-BA22-7547E1609160}" destId="{A7FDE4D9-7E26-4524-A422-7105555ABAE9}" srcOrd="0" destOrd="0" presId="urn:microsoft.com/office/officeart/2005/8/layout/cycle3"/>
    <dgm:cxn modelId="{8258E556-FD38-489D-98CC-3E06671F8378}" type="presParOf" srcId="{A7FDE4D9-7E26-4524-A422-7105555ABAE9}" destId="{628B924F-23C0-4F6A-8D84-813DBE03FF21}" srcOrd="0" destOrd="0" presId="urn:microsoft.com/office/officeart/2005/8/layout/cycle3"/>
    <dgm:cxn modelId="{3903AC91-F863-4146-ABED-61452BE421EF}" type="presParOf" srcId="{A7FDE4D9-7E26-4524-A422-7105555ABAE9}" destId="{B72CC9CA-C30A-4539-8D08-FCA49D2C8DF1}" srcOrd="1" destOrd="0" presId="urn:microsoft.com/office/officeart/2005/8/layout/cycle3"/>
    <dgm:cxn modelId="{8FFCBA03-629A-4BFA-8A94-9328B29438A0}" type="presParOf" srcId="{A7FDE4D9-7E26-4524-A422-7105555ABAE9}" destId="{83424155-ABE4-46AB-866C-4828820FC844}" srcOrd="2" destOrd="0" presId="urn:microsoft.com/office/officeart/2005/8/layout/cycle3"/>
    <dgm:cxn modelId="{4F7B7DD4-7F10-40CE-B417-3809623E24FA}" type="presParOf" srcId="{A7FDE4D9-7E26-4524-A422-7105555ABAE9}" destId="{EA703C63-8C5C-4A2B-9FD4-08B0BF3B5610}" srcOrd="3" destOrd="0" presId="urn:microsoft.com/office/officeart/2005/8/layout/cycle3"/>
    <dgm:cxn modelId="{C64D9046-5FAA-4CFE-AE6B-CD4BD71C037D}" type="presParOf" srcId="{A7FDE4D9-7E26-4524-A422-7105555ABAE9}" destId="{3A19FF85-6017-4713-9E5F-BD633186E5B2}" srcOrd="4" destOrd="0" presId="urn:microsoft.com/office/officeart/2005/8/layout/cycle3"/>
    <dgm:cxn modelId="{37E75BA9-A9B7-4CCE-82F9-B1786C8E104F}" type="presParOf" srcId="{A7FDE4D9-7E26-4524-A422-7105555ABAE9}" destId="{B2C3BC66-621A-442B-A1A6-81FDA8E4FAF6}" srcOrd="5" destOrd="0" presId="urn:microsoft.com/office/officeart/2005/8/layout/cycle3"/>
    <dgm:cxn modelId="{4089C393-0034-4A3F-B775-B04D06C50110}" type="presParOf" srcId="{A7FDE4D9-7E26-4524-A422-7105555ABAE9}" destId="{9E331CFD-C17D-496B-AF8A-ACDFE81C1CA7}" srcOrd="6" destOrd="0" presId="urn:microsoft.com/office/officeart/2005/8/layout/cycle3"/>
  </dgm:cxnLst>
  <dgm:bg>
    <a:solidFill>
      <a:schemeClr val="accent1">
        <a:lumMod val="40000"/>
        <a:lumOff val="60000"/>
      </a:schemeClr>
    </a:solidFill>
    <a:effectLst>
      <a:innerShdw blurRad="114300">
        <a:prstClr val="black"/>
      </a:innerShdw>
    </a:effectLst>
  </dgm:bg>
  <dgm:whole>
    <a:ln>
      <a:solidFill>
        <a:schemeClr val="accent1">
          <a:lumMod val="75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C471541-D25C-48AF-B214-91C6284A1A72}" type="doc">
      <dgm:prSet loTypeId="urn:microsoft.com/office/officeart/2005/8/layout/cycle2" loCatId="cycle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5F12853D-7E43-4B28-B2A0-80BC71BBEC0D}">
      <dgm:prSet phldrT="[Текст]" custT="1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r>
            <a:rPr lang="uk-UA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Загальноосвітні школи – 71639,7 тис грн </a:t>
          </a:r>
          <a:endParaRPr lang="ru-RU" sz="16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66EF8F-B37E-4F19-A9CF-6368BB72E99D}" type="parTrans" cxnId="{7CD55C80-81AB-48F6-9207-153DF7F61FE8}">
      <dgm:prSet/>
      <dgm:spPr/>
      <dgm:t>
        <a:bodyPr/>
        <a:lstStyle/>
        <a:p>
          <a:endParaRPr lang="ru-RU" sz="16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81490E-1EEB-4A2D-A361-B0B1144B5D08}" type="sibTrans" cxnId="{7CD55C80-81AB-48F6-9207-153DF7F61FE8}">
      <dgm:prSet custT="1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endParaRPr lang="ru-RU" sz="16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B5DB7C-8187-4F67-ABDF-C7D58F07B94F}">
      <dgm:prSet phldrT="[Текст]" custT="1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r>
            <a:rPr lang="uk-UA" sz="1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Інклюзивно-ресурсне забезпечення – 2050,5 тис грн</a:t>
          </a:r>
          <a:endParaRPr lang="ru-RU" sz="16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491F530-3F46-4755-A338-7B7B5B5C3FCA}" type="parTrans" cxnId="{18187DA8-CB1D-4C46-9E58-017B1B9D339A}">
      <dgm:prSet/>
      <dgm:spPr/>
      <dgm:t>
        <a:bodyPr/>
        <a:lstStyle/>
        <a:p>
          <a:endParaRPr lang="ru-RU" sz="16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C15FF6-BD02-40D6-80DD-B1FAB5CA0888}" type="sibTrans" cxnId="{18187DA8-CB1D-4C46-9E58-017B1B9D339A}">
      <dgm:prSet custT="1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endParaRPr lang="ru-RU" sz="16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867BA0-AFC3-42A4-B9B2-7D21971E1F6A}">
      <dgm:prSet phldrT="[Текст]" custT="1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r>
            <a:rPr lang="uk-UA" sz="1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Фінансово-господарське забезпечення – 4367,5 тис грн</a:t>
          </a:r>
          <a:endParaRPr lang="ru-RU" sz="16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264378-81F7-40B6-88A8-E35A4A5F14FF}" type="parTrans" cxnId="{2F082490-1222-4F61-A083-1FE37AB0775B}">
      <dgm:prSet/>
      <dgm:spPr/>
      <dgm:t>
        <a:bodyPr/>
        <a:lstStyle/>
        <a:p>
          <a:endParaRPr lang="ru-RU" sz="16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4D9C15-B8D2-4CC0-80FB-55958F61DE32}" type="sibTrans" cxnId="{2F082490-1222-4F61-A083-1FE37AB0775B}">
      <dgm:prSet custT="1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endParaRPr lang="ru-RU" sz="16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F91F01-4EBE-4CBA-848C-AB47B049A7AB}">
      <dgm:prSet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r>
            <a:rPr lang="uk-UA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Виконання заходів Програми розвитку освіти – 797,8 тис грн</a:t>
          </a:r>
          <a:endParaRPr lang="ru-RU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A44A45-B9E9-4A73-97C5-CA12069C6F51}" type="parTrans" cxnId="{AC83E346-4DA4-4847-BB1B-17CF6D2C3DC7}">
      <dgm:prSet/>
      <dgm:spPr/>
      <dgm:t>
        <a:bodyPr/>
        <a:lstStyle/>
        <a:p>
          <a:endParaRPr lang="ru-RU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C555BC-FE0A-48FD-A3C2-0022D55E630D}" type="sibTrans" cxnId="{AC83E346-4DA4-4847-BB1B-17CF6D2C3DC7}">
      <dgm:prSet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endParaRPr lang="ru-RU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7573CF-7E1E-42CA-AED5-B19E8952C528}">
      <dgm:prSet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r>
            <a:rPr lang="uk-UA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Центр професійного розвитку педпрацівників – 743,7 тис грн</a:t>
          </a:r>
          <a:endParaRPr lang="ru-RU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91521F-DC68-4D7B-A8FE-FED154AB1E17}" type="sibTrans" cxnId="{5320C0C6-1BD9-479A-9AB0-527B8E3A8C94}">
      <dgm:prSet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endParaRPr lang="ru-RU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5FD5A1-A212-4A45-8903-D0643E560779}" type="parTrans" cxnId="{5320C0C6-1BD9-479A-9AB0-527B8E3A8C94}">
      <dgm:prSet/>
      <dgm:spPr/>
      <dgm:t>
        <a:bodyPr/>
        <a:lstStyle/>
        <a:p>
          <a:endParaRPr lang="ru-RU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7A7E08-2F3E-4688-9E0E-2A2620F63C2B}">
      <dgm:prSet phldrT="[Текст]" custT="1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r>
            <a:rPr lang="uk-UA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Дитячі садки – 14874,3 тис </a:t>
          </a:r>
          <a:r>
            <a:rPr lang="uk-UA" sz="16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грн</a:t>
          </a:r>
          <a:endParaRPr lang="ru-RU" sz="16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AAAA12-06D0-4E2B-AC0D-BA6E7227A765}" type="sibTrans" cxnId="{3D6E7DD6-6636-421F-B771-A8A423DAAC66}">
      <dgm:prSet custT="1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endParaRPr lang="ru-RU" sz="16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2BBC38-C3CE-497A-80BB-5821C0908E39}" type="parTrans" cxnId="{3D6E7DD6-6636-421F-B771-A8A423DAAC66}">
      <dgm:prSet/>
      <dgm:spPr/>
      <dgm:t>
        <a:bodyPr/>
        <a:lstStyle/>
        <a:p>
          <a:endParaRPr lang="ru-RU" sz="16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8B8BC6B-FDE1-48E7-8FF3-9D10587044C7}">
      <dgm:prSet phldrT="[Текст]" custT="1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r>
            <a:rPr lang="uk-UA" sz="1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Капітальні видатки – 6618,8 тис грн</a:t>
          </a:r>
          <a:endParaRPr lang="ru-RU" sz="16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2D36FA-4490-4149-887A-EF283CA5108A}" type="sibTrans" cxnId="{A138F8E1-A0A7-48D3-8BEC-36770B2C5BF3}">
      <dgm:prSet custT="1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endParaRPr lang="ru-RU" sz="16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004880-228A-47B6-A2A1-E22A1C37D8FD}" type="parTrans" cxnId="{A138F8E1-A0A7-48D3-8BEC-36770B2C5BF3}">
      <dgm:prSet/>
      <dgm:spPr/>
      <dgm:t>
        <a:bodyPr/>
        <a:lstStyle/>
        <a:p>
          <a:endParaRPr lang="ru-RU" sz="16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96B142F-B6D3-48AB-A69D-4FF5A874CF7F}" type="pres">
      <dgm:prSet presAssocID="{8C471541-D25C-48AF-B214-91C6284A1A72}" presName="cycle" presStyleCnt="0">
        <dgm:presLayoutVars>
          <dgm:dir/>
          <dgm:resizeHandles val="exact"/>
        </dgm:presLayoutVars>
      </dgm:prSet>
      <dgm:spPr/>
    </dgm:pt>
    <dgm:pt modelId="{2B6B7C52-A4A5-4B79-93A2-D9F1A51A35FC}" type="pres">
      <dgm:prSet presAssocID="{5F12853D-7E43-4B28-B2A0-80BC71BBEC0D}" presName="node" presStyleLbl="node1" presStyleIdx="0" presStyleCnt="7" custScaleX="298541">
        <dgm:presLayoutVars>
          <dgm:bulletEnabled val="1"/>
        </dgm:presLayoutVars>
      </dgm:prSet>
      <dgm:spPr/>
    </dgm:pt>
    <dgm:pt modelId="{72C79236-D7E5-4090-8EEB-FCF37C674131}" type="pres">
      <dgm:prSet presAssocID="{0581490E-1EEB-4A2D-A361-B0B1144B5D08}" presName="sibTrans" presStyleLbl="sibTrans2D1" presStyleIdx="0" presStyleCnt="7"/>
      <dgm:spPr/>
    </dgm:pt>
    <dgm:pt modelId="{8E5D2887-1AD1-4D13-B898-3F6868EE5088}" type="pres">
      <dgm:prSet presAssocID="{0581490E-1EEB-4A2D-A361-B0B1144B5D08}" presName="connectorText" presStyleLbl="sibTrans2D1" presStyleIdx="0" presStyleCnt="7"/>
      <dgm:spPr/>
    </dgm:pt>
    <dgm:pt modelId="{17E546AC-AFFD-4BE3-9FE0-38F730A87893}" type="pres">
      <dgm:prSet presAssocID="{88B5DB7C-8187-4F67-ABDF-C7D58F07B94F}" presName="node" presStyleLbl="node1" presStyleIdx="1" presStyleCnt="7" custScaleX="191196" custRadScaleRad="164668" custRadScaleInc="43801">
        <dgm:presLayoutVars>
          <dgm:bulletEnabled val="1"/>
        </dgm:presLayoutVars>
      </dgm:prSet>
      <dgm:spPr/>
    </dgm:pt>
    <dgm:pt modelId="{A07503AC-05DD-4670-B1F0-E0B8C2493423}" type="pres">
      <dgm:prSet presAssocID="{B1C15FF6-BD02-40D6-80DD-B1FAB5CA0888}" presName="sibTrans" presStyleLbl="sibTrans2D1" presStyleIdx="1" presStyleCnt="7"/>
      <dgm:spPr/>
    </dgm:pt>
    <dgm:pt modelId="{12294D38-E2BE-41A8-B724-D21F0EF40472}" type="pres">
      <dgm:prSet presAssocID="{B1C15FF6-BD02-40D6-80DD-B1FAB5CA0888}" presName="connectorText" presStyleLbl="sibTrans2D1" presStyleIdx="1" presStyleCnt="7"/>
      <dgm:spPr/>
    </dgm:pt>
    <dgm:pt modelId="{5A41ECFE-8D66-4D4F-9300-294645137DCE}" type="pres">
      <dgm:prSet presAssocID="{65F91F01-4EBE-4CBA-848C-AB47B049A7AB}" presName="node" presStyleLbl="node1" presStyleIdx="2" presStyleCnt="7" custScaleX="262454" custRadScaleRad="154360" custRadScaleInc="-30115">
        <dgm:presLayoutVars>
          <dgm:bulletEnabled val="1"/>
        </dgm:presLayoutVars>
      </dgm:prSet>
      <dgm:spPr/>
    </dgm:pt>
    <dgm:pt modelId="{9C5246B7-6418-4418-9ABE-034AC770DA47}" type="pres">
      <dgm:prSet presAssocID="{47C555BC-FE0A-48FD-A3C2-0022D55E630D}" presName="sibTrans" presStyleLbl="sibTrans2D1" presStyleIdx="2" presStyleCnt="7"/>
      <dgm:spPr/>
    </dgm:pt>
    <dgm:pt modelId="{DCAADEB0-2522-47B1-ACFA-A4168C4C1196}" type="pres">
      <dgm:prSet presAssocID="{47C555BC-FE0A-48FD-A3C2-0022D55E630D}" presName="connectorText" presStyleLbl="sibTrans2D1" presStyleIdx="2" presStyleCnt="7"/>
      <dgm:spPr/>
    </dgm:pt>
    <dgm:pt modelId="{23BDE1E1-4BE5-472C-A3D0-DF6C97BEFF66}" type="pres">
      <dgm:prSet presAssocID="{79867BA0-AFC3-42A4-B9B2-7D21971E1F6A}" presName="node" presStyleLbl="node1" presStyleIdx="3" presStyleCnt="7" custScaleX="261922" custRadScaleRad="98956" custRadScaleInc="-53864">
        <dgm:presLayoutVars>
          <dgm:bulletEnabled val="1"/>
        </dgm:presLayoutVars>
      </dgm:prSet>
      <dgm:spPr/>
    </dgm:pt>
    <dgm:pt modelId="{2F62A0C4-975E-47BD-955C-DF8237A05925}" type="pres">
      <dgm:prSet presAssocID="{974D9C15-B8D2-4CC0-80FB-55958F61DE32}" presName="sibTrans" presStyleLbl="sibTrans2D1" presStyleIdx="3" presStyleCnt="7"/>
      <dgm:spPr/>
    </dgm:pt>
    <dgm:pt modelId="{34D84A66-433B-42B1-99B2-01BCEDF4460F}" type="pres">
      <dgm:prSet presAssocID="{974D9C15-B8D2-4CC0-80FB-55958F61DE32}" presName="connectorText" presStyleLbl="sibTrans2D1" presStyleIdx="3" presStyleCnt="7"/>
      <dgm:spPr/>
    </dgm:pt>
    <dgm:pt modelId="{A114FE65-D3B8-4761-AE4B-3062494C3685}" type="pres">
      <dgm:prSet presAssocID="{AF7573CF-7E1E-42CA-AED5-B19E8952C528}" presName="node" presStyleLbl="node1" presStyleIdx="4" presStyleCnt="7" custScaleX="224629" custRadScaleRad="151095" custRadScaleInc="135776">
        <dgm:presLayoutVars>
          <dgm:bulletEnabled val="1"/>
        </dgm:presLayoutVars>
      </dgm:prSet>
      <dgm:spPr/>
    </dgm:pt>
    <dgm:pt modelId="{AAEF607F-AEA6-4930-8C5A-0E0A43498CB5}" type="pres">
      <dgm:prSet presAssocID="{FC91521F-DC68-4D7B-A8FE-FED154AB1E17}" presName="sibTrans" presStyleLbl="sibTrans2D1" presStyleIdx="4" presStyleCnt="7"/>
      <dgm:spPr/>
    </dgm:pt>
    <dgm:pt modelId="{DC149E31-0709-48BB-BB2C-E6A0237904D7}" type="pres">
      <dgm:prSet presAssocID="{FC91521F-DC68-4D7B-A8FE-FED154AB1E17}" presName="connectorText" presStyleLbl="sibTrans2D1" presStyleIdx="4" presStyleCnt="7"/>
      <dgm:spPr/>
    </dgm:pt>
    <dgm:pt modelId="{D5287AAE-187E-46B1-8502-0602785610B4}" type="pres">
      <dgm:prSet presAssocID="{D8B8BC6B-FDE1-48E7-8FF3-9D10587044C7}" presName="node" presStyleLbl="node1" presStyleIdx="5" presStyleCnt="7" custScaleX="248013" custRadScaleRad="198775" custRadScaleInc="62488">
        <dgm:presLayoutVars>
          <dgm:bulletEnabled val="1"/>
        </dgm:presLayoutVars>
      </dgm:prSet>
      <dgm:spPr/>
    </dgm:pt>
    <dgm:pt modelId="{CCFE2D0A-367B-4371-9334-3A0AB66965AC}" type="pres">
      <dgm:prSet presAssocID="{ED2D36FA-4490-4149-887A-EF283CA5108A}" presName="sibTrans" presStyleLbl="sibTrans2D1" presStyleIdx="5" presStyleCnt="7"/>
      <dgm:spPr/>
    </dgm:pt>
    <dgm:pt modelId="{7DBAECA5-E7D2-4D92-9D4A-E118D2A138F0}" type="pres">
      <dgm:prSet presAssocID="{ED2D36FA-4490-4149-887A-EF283CA5108A}" presName="connectorText" presStyleLbl="sibTrans2D1" presStyleIdx="5" presStyleCnt="7"/>
      <dgm:spPr/>
    </dgm:pt>
    <dgm:pt modelId="{3A0FB6AA-20D9-4E64-B73A-A85EE49D9DD4}" type="pres">
      <dgm:prSet presAssocID="{177A7E08-2F3E-4688-9E0E-2A2620F63C2B}" presName="node" presStyleLbl="node1" presStyleIdx="6" presStyleCnt="7" custScaleX="255047" custRadScaleRad="188449" custRadScaleInc="-47066">
        <dgm:presLayoutVars>
          <dgm:bulletEnabled val="1"/>
        </dgm:presLayoutVars>
      </dgm:prSet>
      <dgm:spPr/>
    </dgm:pt>
    <dgm:pt modelId="{FE765333-1C34-4297-812C-1D87505EAD91}" type="pres">
      <dgm:prSet presAssocID="{D0AAAA12-06D0-4E2B-AC0D-BA6E7227A765}" presName="sibTrans" presStyleLbl="sibTrans2D1" presStyleIdx="6" presStyleCnt="7"/>
      <dgm:spPr/>
    </dgm:pt>
    <dgm:pt modelId="{3A2EA177-AA80-41C4-86A0-E86FB4C0512E}" type="pres">
      <dgm:prSet presAssocID="{D0AAAA12-06D0-4E2B-AC0D-BA6E7227A765}" presName="connectorText" presStyleLbl="sibTrans2D1" presStyleIdx="6" presStyleCnt="7"/>
      <dgm:spPr/>
    </dgm:pt>
  </dgm:ptLst>
  <dgm:cxnLst>
    <dgm:cxn modelId="{3D9F1C08-8E16-491E-A2D6-1324D9513584}" type="presOf" srcId="{D0AAAA12-06D0-4E2B-AC0D-BA6E7227A765}" destId="{FE765333-1C34-4297-812C-1D87505EAD91}" srcOrd="0" destOrd="0" presId="urn:microsoft.com/office/officeart/2005/8/layout/cycle2"/>
    <dgm:cxn modelId="{A0609617-14D5-41DE-855E-6E51370683CD}" type="presOf" srcId="{47C555BC-FE0A-48FD-A3C2-0022D55E630D}" destId="{DCAADEB0-2522-47B1-ACFA-A4168C4C1196}" srcOrd="1" destOrd="0" presId="urn:microsoft.com/office/officeart/2005/8/layout/cycle2"/>
    <dgm:cxn modelId="{71DA4219-DFBB-4BFC-A7C9-ACBB9D515957}" type="presOf" srcId="{8C471541-D25C-48AF-B214-91C6284A1A72}" destId="{896B142F-B6D3-48AB-A69D-4FF5A874CF7F}" srcOrd="0" destOrd="0" presId="urn:microsoft.com/office/officeart/2005/8/layout/cycle2"/>
    <dgm:cxn modelId="{DF4DB524-A797-4087-953E-4ED857853894}" type="presOf" srcId="{0581490E-1EEB-4A2D-A361-B0B1144B5D08}" destId="{8E5D2887-1AD1-4D13-B898-3F6868EE5088}" srcOrd="1" destOrd="0" presId="urn:microsoft.com/office/officeart/2005/8/layout/cycle2"/>
    <dgm:cxn modelId="{EA9F8A5B-7F08-4277-B486-C4B46EB51567}" type="presOf" srcId="{B1C15FF6-BD02-40D6-80DD-B1FAB5CA0888}" destId="{12294D38-E2BE-41A8-B724-D21F0EF40472}" srcOrd="1" destOrd="0" presId="urn:microsoft.com/office/officeart/2005/8/layout/cycle2"/>
    <dgm:cxn modelId="{60F9655F-64B0-419D-9517-A76AFAA6C61B}" type="presOf" srcId="{974D9C15-B8D2-4CC0-80FB-55958F61DE32}" destId="{2F62A0C4-975E-47BD-955C-DF8237A05925}" srcOrd="0" destOrd="0" presId="urn:microsoft.com/office/officeart/2005/8/layout/cycle2"/>
    <dgm:cxn modelId="{B1E5F963-46AA-42E6-ACC1-D2E6402AB69A}" type="presOf" srcId="{5F12853D-7E43-4B28-B2A0-80BC71BBEC0D}" destId="{2B6B7C52-A4A5-4B79-93A2-D9F1A51A35FC}" srcOrd="0" destOrd="0" presId="urn:microsoft.com/office/officeart/2005/8/layout/cycle2"/>
    <dgm:cxn modelId="{AC83E346-4DA4-4847-BB1B-17CF6D2C3DC7}" srcId="{8C471541-D25C-48AF-B214-91C6284A1A72}" destId="{65F91F01-4EBE-4CBA-848C-AB47B049A7AB}" srcOrd="2" destOrd="0" parTransId="{1DA44A45-B9E9-4A73-97C5-CA12069C6F51}" sibTransId="{47C555BC-FE0A-48FD-A3C2-0022D55E630D}"/>
    <dgm:cxn modelId="{C6DF9D4C-8F14-4F3D-B3D3-94C49827B649}" type="presOf" srcId="{0581490E-1EEB-4A2D-A361-B0B1144B5D08}" destId="{72C79236-D7E5-4090-8EEB-FCF37C674131}" srcOrd="0" destOrd="0" presId="urn:microsoft.com/office/officeart/2005/8/layout/cycle2"/>
    <dgm:cxn modelId="{D838B055-6C62-430B-BFC8-CB6414DA3384}" type="presOf" srcId="{B1C15FF6-BD02-40D6-80DD-B1FAB5CA0888}" destId="{A07503AC-05DD-4670-B1F0-E0B8C2493423}" srcOrd="0" destOrd="0" presId="urn:microsoft.com/office/officeart/2005/8/layout/cycle2"/>
    <dgm:cxn modelId="{ECE9BD77-582F-466E-ADC1-23A7C101D924}" type="presOf" srcId="{D0AAAA12-06D0-4E2B-AC0D-BA6E7227A765}" destId="{3A2EA177-AA80-41C4-86A0-E86FB4C0512E}" srcOrd="1" destOrd="0" presId="urn:microsoft.com/office/officeart/2005/8/layout/cycle2"/>
    <dgm:cxn modelId="{C562BC59-CDE5-4B92-990C-6050D74D16EB}" type="presOf" srcId="{47C555BC-FE0A-48FD-A3C2-0022D55E630D}" destId="{9C5246B7-6418-4418-9ABE-034AC770DA47}" srcOrd="0" destOrd="0" presId="urn:microsoft.com/office/officeart/2005/8/layout/cycle2"/>
    <dgm:cxn modelId="{34683B7A-802B-4973-A956-C90E6DD8B35B}" type="presOf" srcId="{88B5DB7C-8187-4F67-ABDF-C7D58F07B94F}" destId="{17E546AC-AFFD-4BE3-9FE0-38F730A87893}" srcOrd="0" destOrd="0" presId="urn:microsoft.com/office/officeart/2005/8/layout/cycle2"/>
    <dgm:cxn modelId="{4B6A337D-35F0-409F-B13E-5081BFB9ECA2}" type="presOf" srcId="{D8B8BC6B-FDE1-48E7-8FF3-9D10587044C7}" destId="{D5287AAE-187E-46B1-8502-0602785610B4}" srcOrd="0" destOrd="0" presId="urn:microsoft.com/office/officeart/2005/8/layout/cycle2"/>
    <dgm:cxn modelId="{DBDC0D7F-D1C6-45E3-BCA0-149D39DBEF69}" type="presOf" srcId="{FC91521F-DC68-4D7B-A8FE-FED154AB1E17}" destId="{AAEF607F-AEA6-4930-8C5A-0E0A43498CB5}" srcOrd="0" destOrd="0" presId="urn:microsoft.com/office/officeart/2005/8/layout/cycle2"/>
    <dgm:cxn modelId="{7CD55C80-81AB-48F6-9207-153DF7F61FE8}" srcId="{8C471541-D25C-48AF-B214-91C6284A1A72}" destId="{5F12853D-7E43-4B28-B2A0-80BC71BBEC0D}" srcOrd="0" destOrd="0" parTransId="{9A66EF8F-B37E-4F19-A9CF-6368BB72E99D}" sibTransId="{0581490E-1EEB-4A2D-A361-B0B1144B5D08}"/>
    <dgm:cxn modelId="{6AB1E883-26EB-41E7-9888-9FCBAE7D43DB}" type="presOf" srcId="{177A7E08-2F3E-4688-9E0E-2A2620F63C2B}" destId="{3A0FB6AA-20D9-4E64-B73A-A85EE49D9DD4}" srcOrd="0" destOrd="0" presId="urn:microsoft.com/office/officeart/2005/8/layout/cycle2"/>
    <dgm:cxn modelId="{2F082490-1222-4F61-A083-1FE37AB0775B}" srcId="{8C471541-D25C-48AF-B214-91C6284A1A72}" destId="{79867BA0-AFC3-42A4-B9B2-7D21971E1F6A}" srcOrd="3" destOrd="0" parTransId="{99264378-81F7-40B6-88A8-E35A4A5F14FF}" sibTransId="{974D9C15-B8D2-4CC0-80FB-55958F61DE32}"/>
    <dgm:cxn modelId="{20199A96-6D6C-4DE2-94B6-1D2DB73DDC11}" type="presOf" srcId="{ED2D36FA-4490-4149-887A-EF283CA5108A}" destId="{7DBAECA5-E7D2-4D92-9D4A-E118D2A138F0}" srcOrd="1" destOrd="0" presId="urn:microsoft.com/office/officeart/2005/8/layout/cycle2"/>
    <dgm:cxn modelId="{4D99BC9F-1EC5-42B9-9081-B523ED86430D}" type="presOf" srcId="{AF7573CF-7E1E-42CA-AED5-B19E8952C528}" destId="{A114FE65-D3B8-4761-AE4B-3062494C3685}" srcOrd="0" destOrd="0" presId="urn:microsoft.com/office/officeart/2005/8/layout/cycle2"/>
    <dgm:cxn modelId="{18187DA8-CB1D-4C46-9E58-017B1B9D339A}" srcId="{8C471541-D25C-48AF-B214-91C6284A1A72}" destId="{88B5DB7C-8187-4F67-ABDF-C7D58F07B94F}" srcOrd="1" destOrd="0" parTransId="{2491F530-3F46-4755-A338-7B7B5B5C3FCA}" sibTransId="{B1C15FF6-BD02-40D6-80DD-B1FAB5CA0888}"/>
    <dgm:cxn modelId="{C19986B4-8EC9-42E7-A788-41493432DE36}" type="presOf" srcId="{974D9C15-B8D2-4CC0-80FB-55958F61DE32}" destId="{34D84A66-433B-42B1-99B2-01BCEDF4460F}" srcOrd="1" destOrd="0" presId="urn:microsoft.com/office/officeart/2005/8/layout/cycle2"/>
    <dgm:cxn modelId="{2F8709B9-60DF-4D7C-88CB-4F5C317C4776}" type="presOf" srcId="{79867BA0-AFC3-42A4-B9B2-7D21971E1F6A}" destId="{23BDE1E1-4BE5-472C-A3D0-DF6C97BEFF66}" srcOrd="0" destOrd="0" presId="urn:microsoft.com/office/officeart/2005/8/layout/cycle2"/>
    <dgm:cxn modelId="{800021C0-9933-4182-A9E3-DB5583339235}" type="presOf" srcId="{ED2D36FA-4490-4149-887A-EF283CA5108A}" destId="{CCFE2D0A-367B-4371-9334-3A0AB66965AC}" srcOrd="0" destOrd="0" presId="urn:microsoft.com/office/officeart/2005/8/layout/cycle2"/>
    <dgm:cxn modelId="{5320C0C6-1BD9-479A-9AB0-527B8E3A8C94}" srcId="{8C471541-D25C-48AF-B214-91C6284A1A72}" destId="{AF7573CF-7E1E-42CA-AED5-B19E8952C528}" srcOrd="4" destOrd="0" parTransId="{595FD5A1-A212-4A45-8903-D0643E560779}" sibTransId="{FC91521F-DC68-4D7B-A8FE-FED154AB1E17}"/>
    <dgm:cxn modelId="{3D6E7DD6-6636-421F-B771-A8A423DAAC66}" srcId="{8C471541-D25C-48AF-B214-91C6284A1A72}" destId="{177A7E08-2F3E-4688-9E0E-2A2620F63C2B}" srcOrd="6" destOrd="0" parTransId="{C92BBC38-C3CE-497A-80BB-5821C0908E39}" sibTransId="{D0AAAA12-06D0-4E2B-AC0D-BA6E7227A765}"/>
    <dgm:cxn modelId="{545012E0-DAF5-4429-91BB-618E577ED8CF}" type="presOf" srcId="{FC91521F-DC68-4D7B-A8FE-FED154AB1E17}" destId="{DC149E31-0709-48BB-BB2C-E6A0237904D7}" srcOrd="1" destOrd="0" presId="urn:microsoft.com/office/officeart/2005/8/layout/cycle2"/>
    <dgm:cxn modelId="{A138F8E1-A0A7-48D3-8BEC-36770B2C5BF3}" srcId="{8C471541-D25C-48AF-B214-91C6284A1A72}" destId="{D8B8BC6B-FDE1-48E7-8FF3-9D10587044C7}" srcOrd="5" destOrd="0" parTransId="{4A004880-228A-47B6-A2A1-E22A1C37D8FD}" sibTransId="{ED2D36FA-4490-4149-887A-EF283CA5108A}"/>
    <dgm:cxn modelId="{314E67EB-6CB1-4F48-B8BD-B9D6C3B58FB5}" type="presOf" srcId="{65F91F01-4EBE-4CBA-848C-AB47B049A7AB}" destId="{5A41ECFE-8D66-4D4F-9300-294645137DCE}" srcOrd="0" destOrd="0" presId="urn:microsoft.com/office/officeart/2005/8/layout/cycle2"/>
    <dgm:cxn modelId="{8FAC7590-E98D-4EC3-942C-07E7A385A6C1}" type="presParOf" srcId="{896B142F-B6D3-48AB-A69D-4FF5A874CF7F}" destId="{2B6B7C52-A4A5-4B79-93A2-D9F1A51A35FC}" srcOrd="0" destOrd="0" presId="urn:microsoft.com/office/officeart/2005/8/layout/cycle2"/>
    <dgm:cxn modelId="{38127A92-80A6-4C39-B0D5-4BDA7A4CB106}" type="presParOf" srcId="{896B142F-B6D3-48AB-A69D-4FF5A874CF7F}" destId="{72C79236-D7E5-4090-8EEB-FCF37C674131}" srcOrd="1" destOrd="0" presId="urn:microsoft.com/office/officeart/2005/8/layout/cycle2"/>
    <dgm:cxn modelId="{CB4EA8C8-9008-4634-8617-A5FD4BA83178}" type="presParOf" srcId="{72C79236-D7E5-4090-8EEB-FCF37C674131}" destId="{8E5D2887-1AD1-4D13-B898-3F6868EE5088}" srcOrd="0" destOrd="0" presId="urn:microsoft.com/office/officeart/2005/8/layout/cycle2"/>
    <dgm:cxn modelId="{B779E131-2DD4-4387-B7CA-A7D34F724F27}" type="presParOf" srcId="{896B142F-B6D3-48AB-A69D-4FF5A874CF7F}" destId="{17E546AC-AFFD-4BE3-9FE0-38F730A87893}" srcOrd="2" destOrd="0" presId="urn:microsoft.com/office/officeart/2005/8/layout/cycle2"/>
    <dgm:cxn modelId="{F9219EFC-0991-41A6-8C2E-2995B79C9798}" type="presParOf" srcId="{896B142F-B6D3-48AB-A69D-4FF5A874CF7F}" destId="{A07503AC-05DD-4670-B1F0-E0B8C2493423}" srcOrd="3" destOrd="0" presId="urn:microsoft.com/office/officeart/2005/8/layout/cycle2"/>
    <dgm:cxn modelId="{7517B0C2-B07F-453F-93AD-117A3ED52326}" type="presParOf" srcId="{A07503AC-05DD-4670-B1F0-E0B8C2493423}" destId="{12294D38-E2BE-41A8-B724-D21F0EF40472}" srcOrd="0" destOrd="0" presId="urn:microsoft.com/office/officeart/2005/8/layout/cycle2"/>
    <dgm:cxn modelId="{FC3AD568-2A9F-4225-8654-752B57D66A61}" type="presParOf" srcId="{896B142F-B6D3-48AB-A69D-4FF5A874CF7F}" destId="{5A41ECFE-8D66-4D4F-9300-294645137DCE}" srcOrd="4" destOrd="0" presId="urn:microsoft.com/office/officeart/2005/8/layout/cycle2"/>
    <dgm:cxn modelId="{F66E71D9-AA7E-439A-AEE1-A1B80E22DB54}" type="presParOf" srcId="{896B142F-B6D3-48AB-A69D-4FF5A874CF7F}" destId="{9C5246B7-6418-4418-9ABE-034AC770DA47}" srcOrd="5" destOrd="0" presId="urn:microsoft.com/office/officeart/2005/8/layout/cycle2"/>
    <dgm:cxn modelId="{4A49FF7B-1DE0-4BD9-B0A8-E67E2ADA69B3}" type="presParOf" srcId="{9C5246B7-6418-4418-9ABE-034AC770DA47}" destId="{DCAADEB0-2522-47B1-ACFA-A4168C4C1196}" srcOrd="0" destOrd="0" presId="urn:microsoft.com/office/officeart/2005/8/layout/cycle2"/>
    <dgm:cxn modelId="{EF2ECBA5-BD5A-48E2-B86A-D0C64C063E87}" type="presParOf" srcId="{896B142F-B6D3-48AB-A69D-4FF5A874CF7F}" destId="{23BDE1E1-4BE5-472C-A3D0-DF6C97BEFF66}" srcOrd="6" destOrd="0" presId="urn:microsoft.com/office/officeart/2005/8/layout/cycle2"/>
    <dgm:cxn modelId="{40CB160A-98F2-4099-8054-AF2E0282EF75}" type="presParOf" srcId="{896B142F-B6D3-48AB-A69D-4FF5A874CF7F}" destId="{2F62A0C4-975E-47BD-955C-DF8237A05925}" srcOrd="7" destOrd="0" presId="urn:microsoft.com/office/officeart/2005/8/layout/cycle2"/>
    <dgm:cxn modelId="{0D2AE638-3105-44EB-9213-553A5E855F84}" type="presParOf" srcId="{2F62A0C4-975E-47BD-955C-DF8237A05925}" destId="{34D84A66-433B-42B1-99B2-01BCEDF4460F}" srcOrd="0" destOrd="0" presId="urn:microsoft.com/office/officeart/2005/8/layout/cycle2"/>
    <dgm:cxn modelId="{CAAE97A5-4286-4516-A0F3-2B918CF6D428}" type="presParOf" srcId="{896B142F-B6D3-48AB-A69D-4FF5A874CF7F}" destId="{A114FE65-D3B8-4761-AE4B-3062494C3685}" srcOrd="8" destOrd="0" presId="urn:microsoft.com/office/officeart/2005/8/layout/cycle2"/>
    <dgm:cxn modelId="{5E2EBECD-FF64-45C4-AEDD-E9F42C6B0E25}" type="presParOf" srcId="{896B142F-B6D3-48AB-A69D-4FF5A874CF7F}" destId="{AAEF607F-AEA6-4930-8C5A-0E0A43498CB5}" srcOrd="9" destOrd="0" presId="urn:microsoft.com/office/officeart/2005/8/layout/cycle2"/>
    <dgm:cxn modelId="{BB8F5CCA-B907-4B7A-8DC7-D80F4A9FBC53}" type="presParOf" srcId="{AAEF607F-AEA6-4930-8C5A-0E0A43498CB5}" destId="{DC149E31-0709-48BB-BB2C-E6A0237904D7}" srcOrd="0" destOrd="0" presId="urn:microsoft.com/office/officeart/2005/8/layout/cycle2"/>
    <dgm:cxn modelId="{E0FED6D4-E569-44CA-998B-A1E8AE16DCB6}" type="presParOf" srcId="{896B142F-B6D3-48AB-A69D-4FF5A874CF7F}" destId="{D5287AAE-187E-46B1-8502-0602785610B4}" srcOrd="10" destOrd="0" presId="urn:microsoft.com/office/officeart/2005/8/layout/cycle2"/>
    <dgm:cxn modelId="{6303F20B-4EAA-41B6-9C58-EB8491B278CA}" type="presParOf" srcId="{896B142F-B6D3-48AB-A69D-4FF5A874CF7F}" destId="{CCFE2D0A-367B-4371-9334-3A0AB66965AC}" srcOrd="11" destOrd="0" presId="urn:microsoft.com/office/officeart/2005/8/layout/cycle2"/>
    <dgm:cxn modelId="{0171EFDF-8829-4512-A443-7896E69B57CF}" type="presParOf" srcId="{CCFE2D0A-367B-4371-9334-3A0AB66965AC}" destId="{7DBAECA5-E7D2-4D92-9D4A-E118D2A138F0}" srcOrd="0" destOrd="0" presId="urn:microsoft.com/office/officeart/2005/8/layout/cycle2"/>
    <dgm:cxn modelId="{5CB48007-961E-4E01-AEB1-D47362458A01}" type="presParOf" srcId="{896B142F-B6D3-48AB-A69D-4FF5A874CF7F}" destId="{3A0FB6AA-20D9-4E64-B73A-A85EE49D9DD4}" srcOrd="12" destOrd="0" presId="urn:microsoft.com/office/officeart/2005/8/layout/cycle2"/>
    <dgm:cxn modelId="{E1394D22-4100-4D5C-BF1D-ECB77F90FF9C}" type="presParOf" srcId="{896B142F-B6D3-48AB-A69D-4FF5A874CF7F}" destId="{FE765333-1C34-4297-812C-1D87505EAD91}" srcOrd="13" destOrd="0" presId="urn:microsoft.com/office/officeart/2005/8/layout/cycle2"/>
    <dgm:cxn modelId="{5C238B2A-6D5A-4FB3-B9C1-AC126994079A}" type="presParOf" srcId="{FE765333-1C34-4297-812C-1D87505EAD91}" destId="{3A2EA177-AA80-41C4-86A0-E86FB4C0512E}" srcOrd="0" destOrd="0" presId="urn:microsoft.com/office/officeart/2005/8/layout/cycle2"/>
  </dgm:cxnLst>
  <dgm:bg>
    <a:blipFill dpi="0" rotWithShape="1">
      <a:blip xmlns:r="http://schemas.openxmlformats.org/officeDocument/2006/relationships" r:embed="rId1">
        <a:extLst>
          <a:ext uri="{28A0092B-C50C-407E-A947-70E740481C1C}">
            <a14:useLocalDpi xmlns:a14="http://schemas.microsoft.com/office/drawing/2010/main" val="0"/>
          </a:ext>
        </a:extLst>
      </a:blip>
      <a:srcRect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78E2EEF-F88B-464A-899F-B1CA810F2373}" type="doc">
      <dgm:prSet loTypeId="urn:microsoft.com/office/officeart/2005/8/layout/cycle5" loCatId="cycle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08FF325F-99EE-4B64-858E-D360A3DB078D}">
      <dgm:prSet phldrT="[Текст]" custT="1"/>
      <dgm:spPr/>
      <dgm:t>
        <a:bodyPr/>
        <a:lstStyle/>
        <a:p>
          <a:r>
            <a:rPr lang="uk-UA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Центр культури та дозвілля – 6606,1 тис грн 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DE42F9-63AA-485E-9340-494F244018B6}" type="parTrans" cxnId="{3C486929-4266-4646-83B5-593EBF5D88F5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4B08B2-3091-4F41-B7ED-50BED21BAACB}" type="sibTrans" cxnId="{3C486929-4266-4646-83B5-593EBF5D88F5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D2DB6F-502A-45DD-927B-589F81F7C489}">
      <dgm:prSet phldrT="[Текст]" custT="1"/>
      <dgm:spPr/>
      <dgm:t>
        <a:bodyPr/>
        <a:lstStyle/>
        <a:p>
          <a:r>
            <a:rPr lang="uk-UA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Публічна бібліотека – 2107,3 тис грн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A8D97F-DFD9-4214-8ADC-A8AF40E3D1E2}" type="parTrans" cxnId="{46BAD336-46E9-4D6C-ACE9-9EDFF33E4840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779677-7D18-4AD8-B2F1-9336D05323F1}" type="sibTrans" cxnId="{46BAD336-46E9-4D6C-ACE9-9EDFF33E4840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6E357D-6DC5-48C9-A684-240A75C0BFB0}">
      <dgm:prSet phldrT="[Текст]" custT="1"/>
      <dgm:spPr/>
      <dgm:t>
        <a:bodyPr/>
        <a:lstStyle/>
        <a:p>
          <a:r>
            <a:rPr lang="uk-UA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Проведення культурно-мистецьких заходів – 704,0 тис грн  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CDAAE6-ED9A-485A-A910-2FC0C18291FE}" type="parTrans" cxnId="{6D3509DE-AF25-43FB-A7E2-73E0E7EB841F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9B86E4B-C914-49BF-AE67-C7FF601C3D34}" type="sibTrans" cxnId="{6D3509DE-AF25-43FB-A7E2-73E0E7EB841F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5B6D83-A3A4-408C-8829-36DF97AF7EF3}">
      <dgm:prSet phldrT="[Текст]" custT="1"/>
      <dgm:spPr/>
      <dgm:t>
        <a:bodyPr/>
        <a:lstStyle/>
        <a:p>
          <a:r>
            <a:rPr lang="uk-UA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Капітальні видатки – 1675,0 тис грн 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2005CA8-204F-4552-8C54-2B1F2A6EDBA3}" type="parTrans" cxnId="{F441A593-99ED-40BC-8B06-72982A109CAE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CB8384-81A4-4B90-9CA1-CC4ACB3154E7}" type="sibTrans" cxnId="{F441A593-99ED-40BC-8B06-72982A109CAE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F7B5CF-1B8A-40EC-B7D3-676C15B890AB}" type="pres">
      <dgm:prSet presAssocID="{978E2EEF-F88B-464A-899F-B1CA810F2373}" presName="cycle" presStyleCnt="0">
        <dgm:presLayoutVars>
          <dgm:dir/>
          <dgm:resizeHandles val="exact"/>
        </dgm:presLayoutVars>
      </dgm:prSet>
      <dgm:spPr/>
    </dgm:pt>
    <dgm:pt modelId="{530D26F8-D784-4877-AA0A-911D92A488C0}" type="pres">
      <dgm:prSet presAssocID="{08FF325F-99EE-4B64-858E-D360A3DB078D}" presName="node" presStyleLbl="node1" presStyleIdx="0" presStyleCnt="4" custScaleX="232912">
        <dgm:presLayoutVars>
          <dgm:bulletEnabled val="1"/>
        </dgm:presLayoutVars>
      </dgm:prSet>
      <dgm:spPr/>
    </dgm:pt>
    <dgm:pt modelId="{09CD8526-68E6-4981-B506-CF9399E27608}" type="pres">
      <dgm:prSet presAssocID="{08FF325F-99EE-4B64-858E-D360A3DB078D}" presName="spNode" presStyleCnt="0"/>
      <dgm:spPr/>
    </dgm:pt>
    <dgm:pt modelId="{5CFA3E7C-62B4-4689-A5AD-88E0830837D1}" type="pres">
      <dgm:prSet presAssocID="{F24B08B2-3091-4F41-B7ED-50BED21BAACB}" presName="sibTrans" presStyleLbl="sibTrans1D1" presStyleIdx="0" presStyleCnt="4"/>
      <dgm:spPr/>
    </dgm:pt>
    <dgm:pt modelId="{87379A07-4C68-4C00-B985-C301B69FCE6E}" type="pres">
      <dgm:prSet presAssocID="{6CD2DB6F-502A-45DD-927B-589F81F7C489}" presName="node" presStyleLbl="node1" presStyleIdx="1" presStyleCnt="4" custScaleX="297535" custRadScaleRad="166528" custRadScaleInc="-4639">
        <dgm:presLayoutVars>
          <dgm:bulletEnabled val="1"/>
        </dgm:presLayoutVars>
      </dgm:prSet>
      <dgm:spPr/>
    </dgm:pt>
    <dgm:pt modelId="{8D6EFD38-8EC1-4E58-A6B2-9DDEF4AB7DAA}" type="pres">
      <dgm:prSet presAssocID="{6CD2DB6F-502A-45DD-927B-589F81F7C489}" presName="spNode" presStyleCnt="0"/>
      <dgm:spPr/>
    </dgm:pt>
    <dgm:pt modelId="{272BACD9-13B2-4275-9C3E-0589D9E7E365}" type="pres">
      <dgm:prSet presAssocID="{EF779677-7D18-4AD8-B2F1-9336D05323F1}" presName="sibTrans" presStyleLbl="sibTrans1D1" presStyleIdx="1" presStyleCnt="4"/>
      <dgm:spPr/>
    </dgm:pt>
    <dgm:pt modelId="{9E60DE65-64D0-48BE-AE25-521AD01B47E3}" type="pres">
      <dgm:prSet presAssocID="{AB6E357D-6DC5-48C9-A684-240A75C0BFB0}" presName="node" presStyleLbl="node1" presStyleIdx="2" presStyleCnt="4" custScaleX="294968">
        <dgm:presLayoutVars>
          <dgm:bulletEnabled val="1"/>
        </dgm:presLayoutVars>
      </dgm:prSet>
      <dgm:spPr/>
    </dgm:pt>
    <dgm:pt modelId="{4F826928-D00B-48AD-B7A4-3C1B2E3CA860}" type="pres">
      <dgm:prSet presAssocID="{AB6E357D-6DC5-48C9-A684-240A75C0BFB0}" presName="spNode" presStyleCnt="0"/>
      <dgm:spPr/>
    </dgm:pt>
    <dgm:pt modelId="{4316FE44-7EF6-43B3-A0FF-01470F866289}" type="pres">
      <dgm:prSet presAssocID="{39B86E4B-C914-49BF-AE67-C7FF601C3D34}" presName="sibTrans" presStyleLbl="sibTrans1D1" presStyleIdx="2" presStyleCnt="4"/>
      <dgm:spPr/>
    </dgm:pt>
    <dgm:pt modelId="{8837909B-2AFA-4A73-95BF-1343CC22D73B}" type="pres">
      <dgm:prSet presAssocID="{B45B6D83-A3A4-408C-8829-36DF97AF7EF3}" presName="node" presStyleLbl="node1" presStyleIdx="3" presStyleCnt="4" custScaleX="184612" custRadScaleRad="175502" custRadScaleInc="10340">
        <dgm:presLayoutVars>
          <dgm:bulletEnabled val="1"/>
        </dgm:presLayoutVars>
      </dgm:prSet>
      <dgm:spPr/>
    </dgm:pt>
    <dgm:pt modelId="{412223AC-A5E9-4860-B4CF-2212D47F2106}" type="pres">
      <dgm:prSet presAssocID="{B45B6D83-A3A4-408C-8829-36DF97AF7EF3}" presName="spNode" presStyleCnt="0"/>
      <dgm:spPr/>
    </dgm:pt>
    <dgm:pt modelId="{6282CF12-C16D-4AA3-8BF8-C300DBCC1283}" type="pres">
      <dgm:prSet presAssocID="{47CB8384-81A4-4B90-9CA1-CC4ACB3154E7}" presName="sibTrans" presStyleLbl="sibTrans1D1" presStyleIdx="3" presStyleCnt="4"/>
      <dgm:spPr/>
    </dgm:pt>
  </dgm:ptLst>
  <dgm:cxnLst>
    <dgm:cxn modelId="{BACD1215-7E9A-4E66-88B4-BD8D86418A8E}" type="presOf" srcId="{39B86E4B-C914-49BF-AE67-C7FF601C3D34}" destId="{4316FE44-7EF6-43B3-A0FF-01470F866289}" srcOrd="0" destOrd="0" presId="urn:microsoft.com/office/officeart/2005/8/layout/cycle5"/>
    <dgm:cxn modelId="{3C486929-4266-4646-83B5-593EBF5D88F5}" srcId="{978E2EEF-F88B-464A-899F-B1CA810F2373}" destId="{08FF325F-99EE-4B64-858E-D360A3DB078D}" srcOrd="0" destOrd="0" parTransId="{95DE42F9-63AA-485E-9340-494F244018B6}" sibTransId="{F24B08B2-3091-4F41-B7ED-50BED21BAACB}"/>
    <dgm:cxn modelId="{46BAD336-46E9-4D6C-ACE9-9EDFF33E4840}" srcId="{978E2EEF-F88B-464A-899F-B1CA810F2373}" destId="{6CD2DB6F-502A-45DD-927B-589F81F7C489}" srcOrd="1" destOrd="0" parTransId="{4CA8D97F-DFD9-4214-8ADC-A8AF40E3D1E2}" sibTransId="{EF779677-7D18-4AD8-B2F1-9336D05323F1}"/>
    <dgm:cxn modelId="{BDCE4354-AC85-4EEC-9702-4D200A8523BC}" type="presOf" srcId="{978E2EEF-F88B-464A-899F-B1CA810F2373}" destId="{97F7B5CF-1B8A-40EC-B7D3-676C15B890AB}" srcOrd="0" destOrd="0" presId="urn:microsoft.com/office/officeart/2005/8/layout/cycle5"/>
    <dgm:cxn modelId="{4DB52284-FE57-4891-984D-C89C5002ACF9}" type="presOf" srcId="{08FF325F-99EE-4B64-858E-D360A3DB078D}" destId="{530D26F8-D784-4877-AA0A-911D92A488C0}" srcOrd="0" destOrd="0" presId="urn:microsoft.com/office/officeart/2005/8/layout/cycle5"/>
    <dgm:cxn modelId="{96E9318A-9A4A-4964-9A4D-E1F661500C16}" type="presOf" srcId="{B45B6D83-A3A4-408C-8829-36DF97AF7EF3}" destId="{8837909B-2AFA-4A73-95BF-1343CC22D73B}" srcOrd="0" destOrd="0" presId="urn:microsoft.com/office/officeart/2005/8/layout/cycle5"/>
    <dgm:cxn modelId="{F441A593-99ED-40BC-8B06-72982A109CAE}" srcId="{978E2EEF-F88B-464A-899F-B1CA810F2373}" destId="{B45B6D83-A3A4-408C-8829-36DF97AF7EF3}" srcOrd="3" destOrd="0" parTransId="{D2005CA8-204F-4552-8C54-2B1F2A6EDBA3}" sibTransId="{47CB8384-81A4-4B90-9CA1-CC4ACB3154E7}"/>
    <dgm:cxn modelId="{CBF477A1-9F67-4182-AEBF-B57167745B4F}" type="presOf" srcId="{47CB8384-81A4-4B90-9CA1-CC4ACB3154E7}" destId="{6282CF12-C16D-4AA3-8BF8-C300DBCC1283}" srcOrd="0" destOrd="0" presId="urn:microsoft.com/office/officeart/2005/8/layout/cycle5"/>
    <dgm:cxn modelId="{58C989AB-37EF-49AC-A0DD-1C29705372C3}" type="presOf" srcId="{EF779677-7D18-4AD8-B2F1-9336D05323F1}" destId="{272BACD9-13B2-4275-9C3E-0589D9E7E365}" srcOrd="0" destOrd="0" presId="urn:microsoft.com/office/officeart/2005/8/layout/cycle5"/>
    <dgm:cxn modelId="{371FB1C6-06F2-499B-9642-8D450AEB7EBD}" type="presOf" srcId="{6CD2DB6F-502A-45DD-927B-589F81F7C489}" destId="{87379A07-4C68-4C00-B985-C301B69FCE6E}" srcOrd="0" destOrd="0" presId="urn:microsoft.com/office/officeart/2005/8/layout/cycle5"/>
    <dgm:cxn modelId="{6D3509DE-AF25-43FB-A7E2-73E0E7EB841F}" srcId="{978E2EEF-F88B-464A-899F-B1CA810F2373}" destId="{AB6E357D-6DC5-48C9-A684-240A75C0BFB0}" srcOrd="2" destOrd="0" parTransId="{6BCDAAE6-ED9A-485A-A910-2FC0C18291FE}" sibTransId="{39B86E4B-C914-49BF-AE67-C7FF601C3D34}"/>
    <dgm:cxn modelId="{A6E0F3DF-63EB-486C-A2D2-EE4D9A3736CC}" type="presOf" srcId="{F24B08B2-3091-4F41-B7ED-50BED21BAACB}" destId="{5CFA3E7C-62B4-4689-A5AD-88E0830837D1}" srcOrd="0" destOrd="0" presId="urn:microsoft.com/office/officeart/2005/8/layout/cycle5"/>
    <dgm:cxn modelId="{E0DB41EC-43E3-4AF2-9F33-62B33C18A451}" type="presOf" srcId="{AB6E357D-6DC5-48C9-A684-240A75C0BFB0}" destId="{9E60DE65-64D0-48BE-AE25-521AD01B47E3}" srcOrd="0" destOrd="0" presId="urn:microsoft.com/office/officeart/2005/8/layout/cycle5"/>
    <dgm:cxn modelId="{D682D736-E005-44AE-971A-CDA40C58AD62}" type="presParOf" srcId="{97F7B5CF-1B8A-40EC-B7D3-676C15B890AB}" destId="{530D26F8-D784-4877-AA0A-911D92A488C0}" srcOrd="0" destOrd="0" presId="urn:microsoft.com/office/officeart/2005/8/layout/cycle5"/>
    <dgm:cxn modelId="{BC92C31A-6796-49EC-8F1E-66E17347202F}" type="presParOf" srcId="{97F7B5CF-1B8A-40EC-B7D3-676C15B890AB}" destId="{09CD8526-68E6-4981-B506-CF9399E27608}" srcOrd="1" destOrd="0" presId="urn:microsoft.com/office/officeart/2005/8/layout/cycle5"/>
    <dgm:cxn modelId="{3924E7B2-C460-47E6-A753-78549A83B4C4}" type="presParOf" srcId="{97F7B5CF-1B8A-40EC-B7D3-676C15B890AB}" destId="{5CFA3E7C-62B4-4689-A5AD-88E0830837D1}" srcOrd="2" destOrd="0" presId="urn:microsoft.com/office/officeart/2005/8/layout/cycle5"/>
    <dgm:cxn modelId="{DA6674D9-0D47-467C-8CD0-BFDCB3B4EFE6}" type="presParOf" srcId="{97F7B5CF-1B8A-40EC-B7D3-676C15B890AB}" destId="{87379A07-4C68-4C00-B985-C301B69FCE6E}" srcOrd="3" destOrd="0" presId="urn:microsoft.com/office/officeart/2005/8/layout/cycle5"/>
    <dgm:cxn modelId="{206D999F-0D53-4937-917F-BE5ED9308DCA}" type="presParOf" srcId="{97F7B5CF-1B8A-40EC-B7D3-676C15B890AB}" destId="{8D6EFD38-8EC1-4E58-A6B2-9DDEF4AB7DAA}" srcOrd="4" destOrd="0" presId="urn:microsoft.com/office/officeart/2005/8/layout/cycle5"/>
    <dgm:cxn modelId="{1216E154-2077-4E66-8D4E-3C1A350825FF}" type="presParOf" srcId="{97F7B5CF-1B8A-40EC-B7D3-676C15B890AB}" destId="{272BACD9-13B2-4275-9C3E-0589D9E7E365}" srcOrd="5" destOrd="0" presId="urn:microsoft.com/office/officeart/2005/8/layout/cycle5"/>
    <dgm:cxn modelId="{0B778E11-ECF9-4C2A-9117-D23EFA14C1F6}" type="presParOf" srcId="{97F7B5CF-1B8A-40EC-B7D3-676C15B890AB}" destId="{9E60DE65-64D0-48BE-AE25-521AD01B47E3}" srcOrd="6" destOrd="0" presId="urn:microsoft.com/office/officeart/2005/8/layout/cycle5"/>
    <dgm:cxn modelId="{BE54FB52-652F-4B20-8491-835AF6F4E501}" type="presParOf" srcId="{97F7B5CF-1B8A-40EC-B7D3-676C15B890AB}" destId="{4F826928-D00B-48AD-B7A4-3C1B2E3CA860}" srcOrd="7" destOrd="0" presId="urn:microsoft.com/office/officeart/2005/8/layout/cycle5"/>
    <dgm:cxn modelId="{48265609-87CC-46E6-92AE-240131A40B96}" type="presParOf" srcId="{97F7B5CF-1B8A-40EC-B7D3-676C15B890AB}" destId="{4316FE44-7EF6-43B3-A0FF-01470F866289}" srcOrd="8" destOrd="0" presId="urn:microsoft.com/office/officeart/2005/8/layout/cycle5"/>
    <dgm:cxn modelId="{B9736E0E-6592-4053-B9CA-9A4193A9D75F}" type="presParOf" srcId="{97F7B5CF-1B8A-40EC-B7D3-676C15B890AB}" destId="{8837909B-2AFA-4A73-95BF-1343CC22D73B}" srcOrd="9" destOrd="0" presId="urn:microsoft.com/office/officeart/2005/8/layout/cycle5"/>
    <dgm:cxn modelId="{55C19B03-7E38-4518-AAAA-31EB3CC652F2}" type="presParOf" srcId="{97F7B5CF-1B8A-40EC-B7D3-676C15B890AB}" destId="{412223AC-A5E9-4860-B4CF-2212D47F2106}" srcOrd="10" destOrd="0" presId="urn:microsoft.com/office/officeart/2005/8/layout/cycle5"/>
    <dgm:cxn modelId="{6ED3DC76-1E5E-47E3-A5DF-163F7E3D033C}" type="presParOf" srcId="{97F7B5CF-1B8A-40EC-B7D3-676C15B890AB}" destId="{6282CF12-C16D-4AA3-8BF8-C300DBCC1283}" srcOrd="11" destOrd="0" presId="urn:microsoft.com/office/officeart/2005/8/layout/cycle5"/>
  </dgm:cxnLst>
  <dgm:bg>
    <a:blipFill dpi="0" rotWithShape="1">
      <a:blip xmlns:r="http://schemas.openxmlformats.org/officeDocument/2006/relationships" r:embed="rId1">
        <a:extLst>
          <a:ext uri="{28A0092B-C50C-407E-A947-70E740481C1C}">
            <a14:useLocalDpi xmlns:a14="http://schemas.microsoft.com/office/drawing/2010/main" val="0"/>
          </a:ext>
        </a:extLst>
      </a:blip>
      <a:srcRect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A0BE563-7052-48E0-A0F5-E86EFC2BC259}" type="doc">
      <dgm:prSet loTypeId="urn:microsoft.com/office/officeart/2005/8/layout/vList3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4CF23959-ABB9-41B7-9A50-1F353116696B}">
      <dgm:prSet phldrT="[Текст]" custT="1"/>
      <dgm:spPr/>
      <dgm:t>
        <a:bodyPr/>
        <a:lstStyle/>
        <a:p>
          <a:r>
            <a:rPr lang="uk-UA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 соціальними послугами за місцем проживання громадян – 1720,6 тис грн</a:t>
          </a:r>
          <a:endParaRPr lang="ru-RU" sz="18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CCCCB2-89B7-42CB-B7E3-8F8077271B0F}" type="parTrans" cxnId="{FAED5F33-D9FB-4F74-A3E1-65C2FB8AE929}">
      <dgm:prSet/>
      <dgm:spPr/>
      <dgm:t>
        <a:bodyPr/>
        <a:lstStyle/>
        <a:p>
          <a:endParaRPr lang="ru-RU" sz="18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006490-BE4E-4500-A996-905E71576704}" type="sibTrans" cxnId="{FAED5F33-D9FB-4F74-A3E1-65C2FB8AE929}">
      <dgm:prSet/>
      <dgm:spPr/>
      <dgm:t>
        <a:bodyPr/>
        <a:lstStyle/>
        <a:p>
          <a:endParaRPr lang="ru-RU" sz="18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994F43-4865-4ABC-A084-1053311DCFD5}">
      <dgm:prSet phldrT="[Текст]" custT="1"/>
      <dgm:spPr/>
      <dgm:t>
        <a:bodyPr/>
        <a:lstStyle/>
        <a:p>
          <a:r>
            <a:rPr lang="uk-UA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Оздоровлення та відпочинок дітей пільгових категорій – 125,0 тис грн</a:t>
          </a:r>
          <a:endParaRPr lang="ru-RU" sz="18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5C0416-EB0D-453D-BDA8-C0E9DDD26F62}" type="parTrans" cxnId="{B22E6DC5-496C-4A7F-A01F-A4423D6F3C7F}">
      <dgm:prSet/>
      <dgm:spPr/>
      <dgm:t>
        <a:bodyPr/>
        <a:lstStyle/>
        <a:p>
          <a:endParaRPr lang="ru-RU" sz="18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322CB6-C784-49F2-92CA-2EB86A78B3F4}" type="sibTrans" cxnId="{B22E6DC5-496C-4A7F-A01F-A4423D6F3C7F}">
      <dgm:prSet/>
      <dgm:spPr/>
      <dgm:t>
        <a:bodyPr/>
        <a:lstStyle/>
        <a:p>
          <a:endParaRPr lang="ru-RU" sz="18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3DB581-AE5D-4920-976A-69EF1CA01797}">
      <dgm:prSet phldrT="[Текст]" custT="1"/>
      <dgm:spPr/>
      <dgm:t>
        <a:bodyPr/>
        <a:lstStyle/>
        <a:p>
          <a:r>
            <a:rPr lang="uk-UA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Виплата грошових допомог – 1647,5 тис грн</a:t>
          </a:r>
          <a:endParaRPr lang="ru-RU" sz="18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576045-2313-413C-98D6-4FC519995B7A}" type="parTrans" cxnId="{F5377C5D-0BCD-4110-B877-F3AD2C03A090}">
      <dgm:prSet/>
      <dgm:spPr/>
      <dgm:t>
        <a:bodyPr/>
        <a:lstStyle/>
        <a:p>
          <a:endParaRPr lang="ru-RU" sz="18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DA879A-5420-42BB-9837-9B83DD73210F}" type="sibTrans" cxnId="{F5377C5D-0BCD-4110-B877-F3AD2C03A090}">
      <dgm:prSet/>
      <dgm:spPr/>
      <dgm:t>
        <a:bodyPr/>
        <a:lstStyle/>
        <a:p>
          <a:endParaRPr lang="ru-RU" sz="18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F85B38-C7A2-44D4-9A29-D8E4BAA08659}">
      <dgm:prSet custT="1"/>
      <dgm:spPr/>
      <dgm:t>
        <a:bodyPr/>
        <a:lstStyle/>
        <a:p>
          <a:r>
            <a:rPr lang="ru-RU" sz="18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Компенсаційні</a:t>
          </a:r>
          <a:r>
            <a: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виплати</a:t>
          </a:r>
          <a:r>
            <a: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за </a:t>
          </a:r>
          <a:r>
            <a:rPr lang="ru-RU" sz="18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пільговий</a:t>
          </a:r>
          <a:r>
            <a: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проїзд</a:t>
          </a:r>
          <a:r>
            <a: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автомобільним</a:t>
          </a:r>
          <a:r>
            <a: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транспортом </a:t>
          </a:r>
          <a:r>
            <a:rPr lang="ru-RU" sz="18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окремим</a:t>
          </a:r>
          <a:r>
            <a: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категоріям</a:t>
          </a:r>
          <a:r>
            <a: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громадян</a:t>
          </a:r>
          <a:r>
            <a: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– 1484,6 тис </a:t>
          </a:r>
          <a:r>
            <a:rPr lang="ru-RU" sz="18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грн</a:t>
          </a:r>
          <a:endParaRPr lang="ru-RU" sz="18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FAED06-D0B9-4393-9D70-F6C8E2111D41}" type="parTrans" cxnId="{110CB677-880B-4D6A-BE6A-6934305D879F}">
      <dgm:prSet/>
      <dgm:spPr/>
      <dgm:t>
        <a:bodyPr/>
        <a:lstStyle/>
        <a:p>
          <a:endParaRPr lang="ru-RU" sz="18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2AA6C1-D4D7-4854-B3D7-727363FD23D6}" type="sibTrans" cxnId="{110CB677-880B-4D6A-BE6A-6934305D879F}">
      <dgm:prSet/>
      <dgm:spPr/>
      <dgm:t>
        <a:bodyPr/>
        <a:lstStyle/>
        <a:p>
          <a:endParaRPr lang="ru-RU" sz="18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30F6C2-AB5E-4943-AC1E-535C449D1FA4}">
      <dgm:prSet custT="1"/>
      <dgm:spPr/>
      <dgm:t>
        <a:bodyPr/>
        <a:lstStyle/>
        <a:p>
          <a:r>
            <a:rPr lang="uk-UA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Надання соціальних гарантій фізичним особам, які надають соціальні послуги – 393,0 тис грн</a:t>
          </a:r>
          <a:endParaRPr lang="ru-RU" sz="18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F3DFCE-64B1-4F92-B39D-9662A1D57CC7}" type="parTrans" cxnId="{A96C33BC-00C0-4AFF-AD74-96CBCD1777F1}">
      <dgm:prSet/>
      <dgm:spPr/>
      <dgm:t>
        <a:bodyPr/>
        <a:lstStyle/>
        <a:p>
          <a:endParaRPr lang="ru-RU" sz="18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203EFA-BACF-4825-9E35-3DCCDCCBE917}" type="sibTrans" cxnId="{A96C33BC-00C0-4AFF-AD74-96CBCD1777F1}">
      <dgm:prSet/>
      <dgm:spPr/>
      <dgm:t>
        <a:bodyPr/>
        <a:lstStyle/>
        <a:p>
          <a:endParaRPr lang="ru-RU" sz="18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9D8F63-C1C7-426F-B106-6E41019BD2CF}" type="pres">
      <dgm:prSet presAssocID="{4A0BE563-7052-48E0-A0F5-E86EFC2BC259}" presName="linearFlow" presStyleCnt="0">
        <dgm:presLayoutVars>
          <dgm:dir/>
          <dgm:resizeHandles val="exact"/>
        </dgm:presLayoutVars>
      </dgm:prSet>
      <dgm:spPr/>
    </dgm:pt>
    <dgm:pt modelId="{EA58DB92-08C5-44F4-99BC-F25873A1F2E6}" type="pres">
      <dgm:prSet presAssocID="{4CF23959-ABB9-41B7-9A50-1F353116696B}" presName="composite" presStyleCnt="0"/>
      <dgm:spPr/>
    </dgm:pt>
    <dgm:pt modelId="{3C859C84-2070-46F7-90EB-2B498B2DB8FB}" type="pres">
      <dgm:prSet presAssocID="{4CF23959-ABB9-41B7-9A50-1F353116696B}" presName="imgShp" presStyleLbl="fgImgPlace1" presStyleIdx="0" presStyleCnt="5" custScaleX="18834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1000" b="-11000"/>
          </a:stretch>
        </a:blipFill>
      </dgm:spPr>
    </dgm:pt>
    <dgm:pt modelId="{BF2EA9AB-A39E-4AEC-918E-F3BC9C25FC27}" type="pres">
      <dgm:prSet presAssocID="{4CF23959-ABB9-41B7-9A50-1F353116696B}" presName="txShp" presStyleLbl="node1" presStyleIdx="0" presStyleCnt="5" custLinFactNeighborX="1045" custLinFactNeighborY="4898">
        <dgm:presLayoutVars>
          <dgm:bulletEnabled val="1"/>
        </dgm:presLayoutVars>
      </dgm:prSet>
      <dgm:spPr/>
    </dgm:pt>
    <dgm:pt modelId="{EE18AEEA-E6CA-4502-BF68-A5FC1C223207}" type="pres">
      <dgm:prSet presAssocID="{C5006490-BE4E-4500-A996-905E71576704}" presName="spacing" presStyleCnt="0"/>
      <dgm:spPr/>
    </dgm:pt>
    <dgm:pt modelId="{C4F40A9C-9E33-4E9C-93B5-65B4D07B499B}" type="pres">
      <dgm:prSet presAssocID="{37F85B38-C7A2-44D4-9A29-D8E4BAA08659}" presName="composite" presStyleCnt="0"/>
      <dgm:spPr/>
    </dgm:pt>
    <dgm:pt modelId="{451F6898-D8D6-4323-B9CA-A04448BCCF1D}" type="pres">
      <dgm:prSet presAssocID="{37F85B38-C7A2-44D4-9A29-D8E4BAA08659}" presName="imgShp" presStyleLbl="fgImgPlace1" presStyleIdx="1" presStyleCnt="5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</dgm:spPr>
    </dgm:pt>
    <dgm:pt modelId="{807C5CBE-0668-4980-B77A-293E05D6EE8C}" type="pres">
      <dgm:prSet presAssocID="{37F85B38-C7A2-44D4-9A29-D8E4BAA08659}" presName="txShp" presStyleLbl="node1" presStyleIdx="1" presStyleCnt="5">
        <dgm:presLayoutVars>
          <dgm:bulletEnabled val="1"/>
        </dgm:presLayoutVars>
      </dgm:prSet>
      <dgm:spPr/>
    </dgm:pt>
    <dgm:pt modelId="{29529649-E9EC-41E3-8660-8FA84FA02C01}" type="pres">
      <dgm:prSet presAssocID="{FF2AA6C1-D4D7-4854-B3D7-727363FD23D6}" presName="spacing" presStyleCnt="0"/>
      <dgm:spPr/>
    </dgm:pt>
    <dgm:pt modelId="{3FB5A021-976C-40BD-987E-D96225416EEE}" type="pres">
      <dgm:prSet presAssocID="{80994F43-4865-4ABC-A084-1053311DCFD5}" presName="composite" presStyleCnt="0"/>
      <dgm:spPr/>
    </dgm:pt>
    <dgm:pt modelId="{13E7F608-0D26-4B63-9AD4-36004E8E55F9}" type="pres">
      <dgm:prSet presAssocID="{80994F43-4865-4ABC-A084-1053311DCFD5}" presName="imgShp" presStyleLbl="fgImgPlace1" presStyleIdx="2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4000" r="-24000"/>
          </a:stretch>
        </a:blipFill>
      </dgm:spPr>
    </dgm:pt>
    <dgm:pt modelId="{7F13E108-28A0-435C-AD60-A13305224D84}" type="pres">
      <dgm:prSet presAssocID="{80994F43-4865-4ABC-A084-1053311DCFD5}" presName="txShp" presStyleLbl="node1" presStyleIdx="2" presStyleCnt="5">
        <dgm:presLayoutVars>
          <dgm:bulletEnabled val="1"/>
        </dgm:presLayoutVars>
      </dgm:prSet>
      <dgm:spPr/>
    </dgm:pt>
    <dgm:pt modelId="{C3EE86AE-C84E-45B5-A4D8-ED332FF66D87}" type="pres">
      <dgm:prSet presAssocID="{BB322CB6-C784-49F2-92CA-2EB86A78B3F4}" presName="spacing" presStyleCnt="0"/>
      <dgm:spPr/>
    </dgm:pt>
    <dgm:pt modelId="{1A87C741-CADA-41D5-BD48-4D653C38C6C5}" type="pres">
      <dgm:prSet presAssocID="{6830F6C2-AB5E-4943-AC1E-535C449D1FA4}" presName="composite" presStyleCnt="0"/>
      <dgm:spPr/>
    </dgm:pt>
    <dgm:pt modelId="{2DF5441D-9859-4469-BD93-E9EDA0578D32}" type="pres">
      <dgm:prSet presAssocID="{6830F6C2-AB5E-4943-AC1E-535C449D1FA4}" presName="imgShp" presStyleLbl="fgImgPlace1" presStyleIdx="3" presStyleCnt="5" custFlipHor="1" custScaleX="144741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</dgm:pt>
    <dgm:pt modelId="{994C3F82-658E-41C1-90C7-CAB2714AF3DC}" type="pres">
      <dgm:prSet presAssocID="{6830F6C2-AB5E-4943-AC1E-535C449D1FA4}" presName="txShp" presStyleLbl="node1" presStyleIdx="3" presStyleCnt="5">
        <dgm:presLayoutVars>
          <dgm:bulletEnabled val="1"/>
        </dgm:presLayoutVars>
      </dgm:prSet>
      <dgm:spPr/>
    </dgm:pt>
    <dgm:pt modelId="{18F9CBFE-3FEC-476D-840C-A13E95B3C69B}" type="pres">
      <dgm:prSet presAssocID="{0E203EFA-BACF-4825-9E35-3DCCDCCBE917}" presName="spacing" presStyleCnt="0"/>
      <dgm:spPr/>
    </dgm:pt>
    <dgm:pt modelId="{30FA9787-3643-410B-951F-4949EF50BB03}" type="pres">
      <dgm:prSet presAssocID="{A03DB581-AE5D-4920-976A-69EF1CA01797}" presName="composite" presStyleCnt="0"/>
      <dgm:spPr/>
    </dgm:pt>
    <dgm:pt modelId="{7D0AB9CB-9B86-4752-95F8-7CB913B60370}" type="pres">
      <dgm:prSet presAssocID="{A03DB581-AE5D-4920-976A-69EF1CA01797}" presName="imgShp" presStyleLbl="fgImgPlace1" presStyleIdx="4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ABF1C78D-2113-4D9B-9E05-A401F7C62E3B}" type="pres">
      <dgm:prSet presAssocID="{A03DB581-AE5D-4920-976A-69EF1CA01797}" presName="txShp" presStyleLbl="node1" presStyleIdx="4" presStyleCnt="5" custLinFactNeighborX="455" custLinFactNeighborY="-6949">
        <dgm:presLayoutVars>
          <dgm:bulletEnabled val="1"/>
        </dgm:presLayoutVars>
      </dgm:prSet>
      <dgm:spPr/>
    </dgm:pt>
  </dgm:ptLst>
  <dgm:cxnLst>
    <dgm:cxn modelId="{7F79940B-8E34-419B-9EEF-39ED8FE0C4F6}" type="presOf" srcId="{80994F43-4865-4ABC-A084-1053311DCFD5}" destId="{7F13E108-28A0-435C-AD60-A13305224D84}" srcOrd="0" destOrd="0" presId="urn:microsoft.com/office/officeart/2005/8/layout/vList3"/>
    <dgm:cxn modelId="{D6CD4728-0B41-4146-ADD9-C7562C95057E}" type="presOf" srcId="{4A0BE563-7052-48E0-A0F5-E86EFC2BC259}" destId="{719D8F63-C1C7-426F-B106-6E41019BD2CF}" srcOrd="0" destOrd="0" presId="urn:microsoft.com/office/officeart/2005/8/layout/vList3"/>
    <dgm:cxn modelId="{FAED5F33-D9FB-4F74-A3E1-65C2FB8AE929}" srcId="{4A0BE563-7052-48E0-A0F5-E86EFC2BC259}" destId="{4CF23959-ABB9-41B7-9A50-1F353116696B}" srcOrd="0" destOrd="0" parTransId="{3FCCCCB2-89B7-42CB-B7E3-8F8077271B0F}" sibTransId="{C5006490-BE4E-4500-A996-905E71576704}"/>
    <dgm:cxn modelId="{56745035-B4FB-4AA7-B8D6-F5B74EE2A5B6}" type="presOf" srcId="{A03DB581-AE5D-4920-976A-69EF1CA01797}" destId="{ABF1C78D-2113-4D9B-9E05-A401F7C62E3B}" srcOrd="0" destOrd="0" presId="urn:microsoft.com/office/officeart/2005/8/layout/vList3"/>
    <dgm:cxn modelId="{14C9C540-1506-4896-B13C-5BE63FFF1362}" type="presOf" srcId="{4CF23959-ABB9-41B7-9A50-1F353116696B}" destId="{BF2EA9AB-A39E-4AEC-918E-F3BC9C25FC27}" srcOrd="0" destOrd="0" presId="urn:microsoft.com/office/officeart/2005/8/layout/vList3"/>
    <dgm:cxn modelId="{F5377C5D-0BCD-4110-B877-F3AD2C03A090}" srcId="{4A0BE563-7052-48E0-A0F5-E86EFC2BC259}" destId="{A03DB581-AE5D-4920-976A-69EF1CA01797}" srcOrd="4" destOrd="0" parTransId="{49576045-2313-413C-98D6-4FC519995B7A}" sibTransId="{71DA879A-5420-42BB-9837-9B83DD73210F}"/>
    <dgm:cxn modelId="{0DD8B64C-5D2A-4209-9775-6453CD778728}" type="presOf" srcId="{6830F6C2-AB5E-4943-AC1E-535C449D1FA4}" destId="{994C3F82-658E-41C1-90C7-CAB2714AF3DC}" srcOrd="0" destOrd="0" presId="urn:microsoft.com/office/officeart/2005/8/layout/vList3"/>
    <dgm:cxn modelId="{110CB677-880B-4D6A-BE6A-6934305D879F}" srcId="{4A0BE563-7052-48E0-A0F5-E86EFC2BC259}" destId="{37F85B38-C7A2-44D4-9A29-D8E4BAA08659}" srcOrd="1" destOrd="0" parTransId="{45FAED06-D0B9-4393-9D70-F6C8E2111D41}" sibTransId="{FF2AA6C1-D4D7-4854-B3D7-727363FD23D6}"/>
    <dgm:cxn modelId="{A96C33BC-00C0-4AFF-AD74-96CBCD1777F1}" srcId="{4A0BE563-7052-48E0-A0F5-E86EFC2BC259}" destId="{6830F6C2-AB5E-4943-AC1E-535C449D1FA4}" srcOrd="3" destOrd="0" parTransId="{62F3DFCE-64B1-4F92-B39D-9662A1D57CC7}" sibTransId="{0E203EFA-BACF-4825-9E35-3DCCDCCBE917}"/>
    <dgm:cxn modelId="{F987BEC4-5B1C-44A0-8C3B-1D57E97DCE45}" type="presOf" srcId="{37F85B38-C7A2-44D4-9A29-D8E4BAA08659}" destId="{807C5CBE-0668-4980-B77A-293E05D6EE8C}" srcOrd="0" destOrd="0" presId="urn:microsoft.com/office/officeart/2005/8/layout/vList3"/>
    <dgm:cxn modelId="{B22E6DC5-496C-4A7F-A01F-A4423D6F3C7F}" srcId="{4A0BE563-7052-48E0-A0F5-E86EFC2BC259}" destId="{80994F43-4865-4ABC-A084-1053311DCFD5}" srcOrd="2" destOrd="0" parTransId="{CB5C0416-EB0D-453D-BDA8-C0E9DDD26F62}" sibTransId="{BB322CB6-C784-49F2-92CA-2EB86A78B3F4}"/>
    <dgm:cxn modelId="{B865FC6D-3EF1-4009-896C-2FDB9A8FA34F}" type="presParOf" srcId="{719D8F63-C1C7-426F-B106-6E41019BD2CF}" destId="{EA58DB92-08C5-44F4-99BC-F25873A1F2E6}" srcOrd="0" destOrd="0" presId="urn:microsoft.com/office/officeart/2005/8/layout/vList3"/>
    <dgm:cxn modelId="{D1A40052-0DAA-4918-A991-7CF5D72C5D66}" type="presParOf" srcId="{EA58DB92-08C5-44F4-99BC-F25873A1F2E6}" destId="{3C859C84-2070-46F7-90EB-2B498B2DB8FB}" srcOrd="0" destOrd="0" presId="urn:microsoft.com/office/officeart/2005/8/layout/vList3"/>
    <dgm:cxn modelId="{D3547DC5-E69A-4D3F-B522-95B33A020764}" type="presParOf" srcId="{EA58DB92-08C5-44F4-99BC-F25873A1F2E6}" destId="{BF2EA9AB-A39E-4AEC-918E-F3BC9C25FC27}" srcOrd="1" destOrd="0" presId="urn:microsoft.com/office/officeart/2005/8/layout/vList3"/>
    <dgm:cxn modelId="{DD76107A-926C-47A6-A6FC-7AD56BF817E7}" type="presParOf" srcId="{719D8F63-C1C7-426F-B106-6E41019BD2CF}" destId="{EE18AEEA-E6CA-4502-BF68-A5FC1C223207}" srcOrd="1" destOrd="0" presId="urn:microsoft.com/office/officeart/2005/8/layout/vList3"/>
    <dgm:cxn modelId="{0091BBBB-FE87-44D3-BAF8-B4C046FB946C}" type="presParOf" srcId="{719D8F63-C1C7-426F-B106-6E41019BD2CF}" destId="{C4F40A9C-9E33-4E9C-93B5-65B4D07B499B}" srcOrd="2" destOrd="0" presId="urn:microsoft.com/office/officeart/2005/8/layout/vList3"/>
    <dgm:cxn modelId="{54DB47C7-F418-4925-8103-3CE6EF99842C}" type="presParOf" srcId="{C4F40A9C-9E33-4E9C-93B5-65B4D07B499B}" destId="{451F6898-D8D6-4323-B9CA-A04448BCCF1D}" srcOrd="0" destOrd="0" presId="urn:microsoft.com/office/officeart/2005/8/layout/vList3"/>
    <dgm:cxn modelId="{720208CE-3E5C-45A2-9E64-CE5ECBE1DB0F}" type="presParOf" srcId="{C4F40A9C-9E33-4E9C-93B5-65B4D07B499B}" destId="{807C5CBE-0668-4980-B77A-293E05D6EE8C}" srcOrd="1" destOrd="0" presId="urn:microsoft.com/office/officeart/2005/8/layout/vList3"/>
    <dgm:cxn modelId="{597C5E8B-302C-40EA-A0CD-53F6F070CA46}" type="presParOf" srcId="{719D8F63-C1C7-426F-B106-6E41019BD2CF}" destId="{29529649-E9EC-41E3-8660-8FA84FA02C01}" srcOrd="3" destOrd="0" presId="urn:microsoft.com/office/officeart/2005/8/layout/vList3"/>
    <dgm:cxn modelId="{1B396CA2-A150-4214-ADC9-EFA184207239}" type="presParOf" srcId="{719D8F63-C1C7-426F-B106-6E41019BD2CF}" destId="{3FB5A021-976C-40BD-987E-D96225416EEE}" srcOrd="4" destOrd="0" presId="urn:microsoft.com/office/officeart/2005/8/layout/vList3"/>
    <dgm:cxn modelId="{1C7443AD-2DC9-4240-9C0F-2F5BB7478C39}" type="presParOf" srcId="{3FB5A021-976C-40BD-987E-D96225416EEE}" destId="{13E7F608-0D26-4B63-9AD4-36004E8E55F9}" srcOrd="0" destOrd="0" presId="urn:microsoft.com/office/officeart/2005/8/layout/vList3"/>
    <dgm:cxn modelId="{7BDA9665-4B29-41A0-967D-568EF14E2BE7}" type="presParOf" srcId="{3FB5A021-976C-40BD-987E-D96225416EEE}" destId="{7F13E108-28A0-435C-AD60-A13305224D84}" srcOrd="1" destOrd="0" presId="urn:microsoft.com/office/officeart/2005/8/layout/vList3"/>
    <dgm:cxn modelId="{F04E1213-3664-4DDB-9AC7-1702BD71F604}" type="presParOf" srcId="{719D8F63-C1C7-426F-B106-6E41019BD2CF}" destId="{C3EE86AE-C84E-45B5-A4D8-ED332FF66D87}" srcOrd="5" destOrd="0" presId="urn:microsoft.com/office/officeart/2005/8/layout/vList3"/>
    <dgm:cxn modelId="{47F66D13-F8DE-4ECE-9F92-7749360D1C48}" type="presParOf" srcId="{719D8F63-C1C7-426F-B106-6E41019BD2CF}" destId="{1A87C741-CADA-41D5-BD48-4D653C38C6C5}" srcOrd="6" destOrd="0" presId="urn:microsoft.com/office/officeart/2005/8/layout/vList3"/>
    <dgm:cxn modelId="{5BE10C6E-1248-4121-A53B-036FF2E2FE57}" type="presParOf" srcId="{1A87C741-CADA-41D5-BD48-4D653C38C6C5}" destId="{2DF5441D-9859-4469-BD93-E9EDA0578D32}" srcOrd="0" destOrd="0" presId="urn:microsoft.com/office/officeart/2005/8/layout/vList3"/>
    <dgm:cxn modelId="{5811075C-66CA-48CF-8951-0AE4EDD80DF7}" type="presParOf" srcId="{1A87C741-CADA-41D5-BD48-4D653C38C6C5}" destId="{994C3F82-658E-41C1-90C7-CAB2714AF3DC}" srcOrd="1" destOrd="0" presId="urn:microsoft.com/office/officeart/2005/8/layout/vList3"/>
    <dgm:cxn modelId="{CC05186D-22FA-4F89-A2BA-2F70CB67C31A}" type="presParOf" srcId="{719D8F63-C1C7-426F-B106-6E41019BD2CF}" destId="{18F9CBFE-3FEC-476D-840C-A13E95B3C69B}" srcOrd="7" destOrd="0" presId="urn:microsoft.com/office/officeart/2005/8/layout/vList3"/>
    <dgm:cxn modelId="{AD22A6EB-7A11-47FC-9481-A62876C9EA72}" type="presParOf" srcId="{719D8F63-C1C7-426F-B106-6E41019BD2CF}" destId="{30FA9787-3643-410B-951F-4949EF50BB03}" srcOrd="8" destOrd="0" presId="urn:microsoft.com/office/officeart/2005/8/layout/vList3"/>
    <dgm:cxn modelId="{81C87F24-8CCD-4DD9-8670-6D410BDF0AC8}" type="presParOf" srcId="{30FA9787-3643-410B-951F-4949EF50BB03}" destId="{7D0AB9CB-9B86-4752-95F8-7CB913B60370}" srcOrd="0" destOrd="0" presId="urn:microsoft.com/office/officeart/2005/8/layout/vList3"/>
    <dgm:cxn modelId="{74FC676F-1B41-473C-B36D-6A8C7EFE284C}" type="presParOf" srcId="{30FA9787-3643-410B-951F-4949EF50BB03}" destId="{ABF1C78D-2113-4D9B-9E05-A401F7C62E3B}" srcOrd="1" destOrd="0" presId="urn:microsoft.com/office/officeart/2005/8/layout/vList3"/>
  </dgm:cxnLst>
  <dgm:bg>
    <a:blipFill dpi="0" rotWithShape="1">
      <a:blip xmlns:r="http://schemas.openxmlformats.org/officeDocument/2006/relationships" r:embed="rId5">
        <a:alphaModFix amt="60000"/>
        <a:extLst>
          <a:ext uri="{28A0092B-C50C-407E-A947-70E740481C1C}">
            <a14:useLocalDpi xmlns:a14="http://schemas.microsoft.com/office/drawing/2010/main" val="0"/>
          </a:ext>
        </a:extLst>
      </a:blip>
      <a:srcRect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79C35A9-7DD6-49B8-9D07-6050077F9D67}" type="doc">
      <dgm:prSet loTypeId="urn:microsoft.com/office/officeart/2005/8/layout/cycle2" loCatId="cycle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7603E449-6B0E-496E-8800-A93C8F249F24}">
      <dgm:prSet phldrT="[Текст]"/>
      <dgm:spPr/>
      <dgm:t>
        <a:bodyPr/>
        <a:lstStyle/>
        <a:p>
          <a:r>
            <a:rPr lang="uk-UA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 збору побутових відходів – 390,0 тис грн</a:t>
          </a:r>
          <a:endParaRPr lang="ru-RU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93B8DE7-06AA-421C-83F8-9286801E2F1F}" type="parTrans" cxnId="{11A623E9-2D34-4BE5-9383-553B3707A807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E934B1-8D17-46BC-9FC9-31A7CF8643E0}" type="sibTrans" cxnId="{11A623E9-2D34-4BE5-9383-553B3707A807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E26AD1A-BBF6-4A60-ACE4-E0A1819B20C4}">
      <dgm:prSet phldrT="[Текст]"/>
      <dgm:spPr/>
      <dgm:t>
        <a:bodyPr/>
        <a:lstStyle/>
        <a:p>
          <a:r>
            <a:rPr lang="uk-UA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Ремонт та обслуговування об’єктів ЖКГ – 550,0 тис </a:t>
          </a:r>
          <a:r>
            <a:rPr lang="uk-UA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грн</a:t>
          </a:r>
          <a:endParaRPr lang="ru-RU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9CC9889-8A42-41E0-AC0E-D2AD6DBE4DF1}" type="parTrans" cxnId="{B966B985-0EE8-4043-91AF-EBA492B6F7DB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845465-6196-4012-A473-6725F441AAC2}" type="sibTrans" cxnId="{B966B985-0EE8-4043-91AF-EBA492B6F7DB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68D7C0-1EE7-47AD-9C53-75352242D90E}">
      <dgm:prSet phldrT="[Текст]"/>
      <dgm:spPr/>
      <dgm:t>
        <a:bodyPr/>
        <a:lstStyle/>
        <a:p>
          <a:r>
            <a:rPr lang="uk-UA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Фінансова підтримка КП СКЕП «</a:t>
          </a:r>
          <a:r>
            <a:rPr lang="uk-UA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Сількомсервіс</a:t>
          </a:r>
          <a:r>
            <a:rPr lang="uk-UA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 – 120,0 тис грн</a:t>
          </a:r>
          <a:endParaRPr lang="ru-RU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0BB087-9FEC-4EB7-8549-3C5C66C29025}" type="parTrans" cxnId="{694D8BE9-DBBD-4DF4-8ECE-7B785FABD927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5EFF41-3B0F-4C10-AA02-03FEB3FDF69B}" type="sibTrans" cxnId="{694D8BE9-DBBD-4DF4-8ECE-7B785FABD927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CE7396-4E42-431C-AF42-1B5547742904}">
      <dgm:prSet phldrT="[Текст]"/>
      <dgm:spPr/>
      <dgm:t>
        <a:bodyPr/>
        <a:lstStyle/>
        <a:p>
          <a:r>
            <a:rPr lang="uk-UA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Придбання матеріалів для благоустрою, ремонт пам’ятників, обрізка дерев – 415,0 тис грн</a:t>
          </a:r>
          <a:endParaRPr lang="ru-RU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2CB16F-18CA-4E4E-B284-1BA2B880632A}" type="parTrans" cxnId="{9B729802-37D6-4828-A7A2-97D24CB19A87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302863-4A3A-4F00-A2F7-F5BAD5BF7847}" type="sibTrans" cxnId="{9B729802-37D6-4828-A7A2-97D24CB19A87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6D37C0-4A85-4C8D-B5B1-36681D4DD3F6}">
      <dgm:prSet phldrT="[Текст]"/>
      <dgm:spPr/>
      <dgm:t>
        <a:bodyPr/>
        <a:lstStyle/>
        <a:p>
          <a:r>
            <a:rPr lang="uk-UA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Оплата за електроенергію для вуличного освітлення – 2216,3 тис </a:t>
          </a:r>
          <a:r>
            <a:rPr lang="uk-UA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грн</a:t>
          </a:r>
          <a:endParaRPr lang="ru-RU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D0E7CD-185B-4468-8019-7AF4C73BD008}" type="parTrans" cxnId="{2D9DA479-D591-4160-A534-85457F303C26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C66D37-E068-4D29-B8D1-0E8EF6ADE972}" type="sibTrans" cxnId="{2D9DA479-D591-4160-A534-85457F303C26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C79C7B-334B-43E5-902C-953E1748689B}">
      <dgm:prSet/>
      <dgm:spPr/>
      <dgm:t>
        <a:bodyPr/>
        <a:lstStyle/>
        <a:p>
          <a:r>
            <a:rPr lang="uk-UA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Утримання КНП «Благоустрій» - 958,7 тис грн </a:t>
          </a:r>
          <a:endParaRPr lang="ru-RU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2C8584-CCEA-4279-A9F0-63BAC72D75D9}" type="parTrans" cxnId="{B0B56FE3-CB21-4C96-B6EA-05C337BC3E7C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44CBAFB-9F7D-43B4-AFBA-9E2C0B2EE028}" type="sibTrans" cxnId="{B0B56FE3-CB21-4C96-B6EA-05C337BC3E7C}">
      <dgm:prSet/>
      <dgm:spPr/>
      <dgm:t>
        <a:bodyPr/>
        <a:lstStyle/>
        <a:p>
          <a:endParaRPr lang="ru-RU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E4B038-6DD5-4715-8080-30D4CECEAEEA}">
      <dgm:prSet/>
      <dgm:spPr/>
      <dgm:t>
        <a:bodyPr/>
        <a:lstStyle/>
        <a:p>
          <a:r>
            <a:rPr lang="uk-UA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Поточний ремонт і утримання доріг – 5150,0 тис грн</a:t>
          </a:r>
          <a:endParaRPr lang="ru-RU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3FB0D2-E428-4BFA-B259-01AFA270B5D8}" type="parTrans" cxnId="{ACF9A0AE-D226-4A35-83F9-7FF73DA51BB5}">
      <dgm:prSet/>
      <dgm:spPr/>
      <dgm:t>
        <a:bodyPr/>
        <a:lstStyle/>
        <a:p>
          <a:endParaRPr lang="ru-RU"/>
        </a:p>
      </dgm:t>
    </dgm:pt>
    <dgm:pt modelId="{EF9D8B06-1E1E-4634-A8D8-3689AA734C3F}" type="sibTrans" cxnId="{ACF9A0AE-D226-4A35-83F9-7FF73DA51BB5}">
      <dgm:prSet/>
      <dgm:spPr/>
      <dgm:t>
        <a:bodyPr/>
        <a:lstStyle/>
        <a:p>
          <a:endParaRPr lang="ru-RU"/>
        </a:p>
      </dgm:t>
    </dgm:pt>
    <dgm:pt modelId="{CAB4D418-ED95-4946-94B5-59E8853BB2B3}" type="pres">
      <dgm:prSet presAssocID="{479C35A9-7DD6-49B8-9D07-6050077F9D67}" presName="cycle" presStyleCnt="0">
        <dgm:presLayoutVars>
          <dgm:dir/>
          <dgm:resizeHandles val="exact"/>
        </dgm:presLayoutVars>
      </dgm:prSet>
      <dgm:spPr/>
    </dgm:pt>
    <dgm:pt modelId="{ED6ACE9A-4221-429C-987E-F36F5DDD746F}" type="pres">
      <dgm:prSet presAssocID="{7603E449-6B0E-496E-8800-A93C8F249F24}" presName="node" presStyleLbl="node1" presStyleIdx="0" presStyleCnt="7" custScaleX="345634">
        <dgm:presLayoutVars>
          <dgm:bulletEnabled val="1"/>
        </dgm:presLayoutVars>
      </dgm:prSet>
      <dgm:spPr/>
    </dgm:pt>
    <dgm:pt modelId="{8F61DD8D-CC4E-495B-920E-564B200D84BB}" type="pres">
      <dgm:prSet presAssocID="{E1E934B1-8D17-46BC-9FC9-31A7CF8643E0}" presName="sibTrans" presStyleLbl="sibTrans2D1" presStyleIdx="0" presStyleCnt="7"/>
      <dgm:spPr/>
    </dgm:pt>
    <dgm:pt modelId="{6462672A-E121-4BDF-8B89-D69B99D09887}" type="pres">
      <dgm:prSet presAssocID="{E1E934B1-8D17-46BC-9FC9-31A7CF8643E0}" presName="connectorText" presStyleLbl="sibTrans2D1" presStyleIdx="0" presStyleCnt="7"/>
      <dgm:spPr/>
    </dgm:pt>
    <dgm:pt modelId="{6AABEB38-0C0F-4899-91F8-1B7DE9A06528}" type="pres">
      <dgm:prSet presAssocID="{DE26AD1A-BBF6-4A60-ACE4-E0A1819B20C4}" presName="node" presStyleLbl="node1" presStyleIdx="1" presStyleCnt="7" custScaleX="344730" custRadScaleRad="217415" custRadScaleInc="74776">
        <dgm:presLayoutVars>
          <dgm:bulletEnabled val="1"/>
        </dgm:presLayoutVars>
      </dgm:prSet>
      <dgm:spPr/>
    </dgm:pt>
    <dgm:pt modelId="{3ED0206E-048C-423C-84B2-FBA8AF16C77B}" type="pres">
      <dgm:prSet presAssocID="{FF845465-6196-4012-A473-6725F441AAC2}" presName="sibTrans" presStyleLbl="sibTrans2D1" presStyleIdx="1" presStyleCnt="7"/>
      <dgm:spPr/>
    </dgm:pt>
    <dgm:pt modelId="{2A2B985E-E254-4178-AD28-C6DA5FB7FA41}" type="pres">
      <dgm:prSet presAssocID="{FF845465-6196-4012-A473-6725F441AAC2}" presName="connectorText" presStyleLbl="sibTrans2D1" presStyleIdx="1" presStyleCnt="7"/>
      <dgm:spPr/>
    </dgm:pt>
    <dgm:pt modelId="{69B35641-13C8-45D7-82CC-CBA1AA03D4E4}" type="pres">
      <dgm:prSet presAssocID="{E868D7C0-1EE7-47AD-9C53-75352242D90E}" presName="node" presStyleLbl="node1" presStyleIdx="2" presStyleCnt="7" custScaleX="325413" custRadScaleRad="205592" custRadScaleInc="-43522">
        <dgm:presLayoutVars>
          <dgm:bulletEnabled val="1"/>
        </dgm:presLayoutVars>
      </dgm:prSet>
      <dgm:spPr/>
    </dgm:pt>
    <dgm:pt modelId="{8BE71DF0-F827-40C7-B9AA-0B07D4575604}" type="pres">
      <dgm:prSet presAssocID="{B35EFF41-3B0F-4C10-AA02-03FEB3FDF69B}" presName="sibTrans" presStyleLbl="sibTrans2D1" presStyleIdx="2" presStyleCnt="7"/>
      <dgm:spPr/>
    </dgm:pt>
    <dgm:pt modelId="{39A5625A-8D22-4BD2-882B-893F1FCBFE5B}" type="pres">
      <dgm:prSet presAssocID="{B35EFF41-3B0F-4C10-AA02-03FEB3FDF69B}" presName="connectorText" presStyleLbl="sibTrans2D1" presStyleIdx="2" presStyleCnt="7"/>
      <dgm:spPr/>
    </dgm:pt>
    <dgm:pt modelId="{E11D7DDE-9565-4A70-B675-0591AA84AB69}" type="pres">
      <dgm:prSet presAssocID="{BEC79C7B-334B-43E5-902C-953E1748689B}" presName="node" presStyleLbl="node1" presStyleIdx="3" presStyleCnt="7" custScaleX="298034" custRadScaleRad="140338" custRadScaleInc="-127478">
        <dgm:presLayoutVars>
          <dgm:bulletEnabled val="1"/>
        </dgm:presLayoutVars>
      </dgm:prSet>
      <dgm:spPr/>
    </dgm:pt>
    <dgm:pt modelId="{1A20022B-79C8-46A5-AF3D-00E248AB80AD}" type="pres">
      <dgm:prSet presAssocID="{A44CBAFB-9F7D-43B4-AFBA-9E2C0B2EE028}" presName="sibTrans" presStyleLbl="sibTrans2D1" presStyleIdx="3" presStyleCnt="7"/>
      <dgm:spPr/>
    </dgm:pt>
    <dgm:pt modelId="{5889F6DD-0056-4085-80A9-4391DA48F925}" type="pres">
      <dgm:prSet presAssocID="{A44CBAFB-9F7D-43B4-AFBA-9E2C0B2EE028}" presName="connectorText" presStyleLbl="sibTrans2D1" presStyleIdx="3" presStyleCnt="7"/>
      <dgm:spPr/>
    </dgm:pt>
    <dgm:pt modelId="{12EA9164-9541-48C7-9896-4A5605095DC5}" type="pres">
      <dgm:prSet presAssocID="{46E4B038-6DD5-4715-8080-30D4CECEAEEA}" presName="node" presStyleLbl="node1" presStyleIdx="4" presStyleCnt="7" custScaleX="347034" custRadScaleRad="132298" custRadScaleInc="103001">
        <dgm:presLayoutVars>
          <dgm:bulletEnabled val="1"/>
        </dgm:presLayoutVars>
      </dgm:prSet>
      <dgm:spPr/>
    </dgm:pt>
    <dgm:pt modelId="{AF404B5D-2707-4677-BFC5-F8BF503E6288}" type="pres">
      <dgm:prSet presAssocID="{EF9D8B06-1E1E-4634-A8D8-3689AA734C3F}" presName="sibTrans" presStyleLbl="sibTrans2D1" presStyleIdx="4" presStyleCnt="7"/>
      <dgm:spPr/>
    </dgm:pt>
    <dgm:pt modelId="{36F99E7A-89AA-443E-B0F1-C675EBC39794}" type="pres">
      <dgm:prSet presAssocID="{EF9D8B06-1E1E-4634-A8D8-3689AA734C3F}" presName="connectorText" presStyleLbl="sibTrans2D1" presStyleIdx="4" presStyleCnt="7"/>
      <dgm:spPr/>
    </dgm:pt>
    <dgm:pt modelId="{F65F51E1-2BAF-4788-9108-50251EE51584}" type="pres">
      <dgm:prSet presAssocID="{DACE7396-4E42-431C-AF42-1B5547742904}" presName="node" presStyleLbl="node1" presStyleIdx="5" presStyleCnt="7" custScaleX="290692" custRadScaleRad="161908" custRadScaleInc="33454">
        <dgm:presLayoutVars>
          <dgm:bulletEnabled val="1"/>
        </dgm:presLayoutVars>
      </dgm:prSet>
      <dgm:spPr/>
    </dgm:pt>
    <dgm:pt modelId="{6943ABC6-D7E4-4882-967C-5B81A19CA087}" type="pres">
      <dgm:prSet presAssocID="{B4302863-4A3A-4F00-A2F7-F5BAD5BF7847}" presName="sibTrans" presStyleLbl="sibTrans2D1" presStyleIdx="5" presStyleCnt="7"/>
      <dgm:spPr/>
    </dgm:pt>
    <dgm:pt modelId="{BE21F8F6-A95F-4F4A-A38C-D57DFC5FF38A}" type="pres">
      <dgm:prSet presAssocID="{B4302863-4A3A-4F00-A2F7-F5BAD5BF7847}" presName="connectorText" presStyleLbl="sibTrans2D1" presStyleIdx="5" presStyleCnt="7"/>
      <dgm:spPr/>
    </dgm:pt>
    <dgm:pt modelId="{3C3DE0A5-7747-41D0-B071-C37CD110109F}" type="pres">
      <dgm:prSet presAssocID="{916D37C0-4A85-4C8D-B5B1-36681D4DD3F6}" presName="node" presStyleLbl="node1" presStyleIdx="6" presStyleCnt="7" custScaleX="287005" custRadScaleRad="172352" custRadScaleInc="-75836">
        <dgm:presLayoutVars>
          <dgm:bulletEnabled val="1"/>
        </dgm:presLayoutVars>
      </dgm:prSet>
      <dgm:spPr/>
    </dgm:pt>
    <dgm:pt modelId="{41E0DA60-142A-4823-83EA-1B1D03F92DE6}" type="pres">
      <dgm:prSet presAssocID="{D9C66D37-E068-4D29-B8D1-0E8EF6ADE972}" presName="sibTrans" presStyleLbl="sibTrans2D1" presStyleIdx="6" presStyleCnt="7"/>
      <dgm:spPr/>
    </dgm:pt>
    <dgm:pt modelId="{99D3A54C-16D5-4AA8-8F24-2BEDD4C6A882}" type="pres">
      <dgm:prSet presAssocID="{D9C66D37-E068-4D29-B8D1-0E8EF6ADE972}" presName="connectorText" presStyleLbl="sibTrans2D1" presStyleIdx="6" presStyleCnt="7"/>
      <dgm:spPr/>
    </dgm:pt>
  </dgm:ptLst>
  <dgm:cxnLst>
    <dgm:cxn modelId="{9B729802-37D6-4828-A7A2-97D24CB19A87}" srcId="{479C35A9-7DD6-49B8-9D07-6050077F9D67}" destId="{DACE7396-4E42-431C-AF42-1B5547742904}" srcOrd="5" destOrd="0" parTransId="{BC2CB16F-18CA-4E4E-B284-1BA2B880632A}" sibTransId="{B4302863-4A3A-4F00-A2F7-F5BAD5BF7847}"/>
    <dgm:cxn modelId="{8B983D0F-A206-43D6-A192-F329111B1821}" type="presOf" srcId="{E868D7C0-1EE7-47AD-9C53-75352242D90E}" destId="{69B35641-13C8-45D7-82CC-CBA1AA03D4E4}" srcOrd="0" destOrd="0" presId="urn:microsoft.com/office/officeart/2005/8/layout/cycle2"/>
    <dgm:cxn modelId="{D53D381C-8216-425B-B106-52EC4A89C0A8}" type="presOf" srcId="{B4302863-4A3A-4F00-A2F7-F5BAD5BF7847}" destId="{6943ABC6-D7E4-4882-967C-5B81A19CA087}" srcOrd="0" destOrd="0" presId="urn:microsoft.com/office/officeart/2005/8/layout/cycle2"/>
    <dgm:cxn modelId="{228BAD20-9172-4D49-B226-B1958CDAC78E}" type="presOf" srcId="{EF9D8B06-1E1E-4634-A8D8-3689AA734C3F}" destId="{AF404B5D-2707-4677-BFC5-F8BF503E6288}" srcOrd="0" destOrd="0" presId="urn:microsoft.com/office/officeart/2005/8/layout/cycle2"/>
    <dgm:cxn modelId="{C856C22D-DED1-45EA-885B-AEA3622C1827}" type="presOf" srcId="{46E4B038-6DD5-4715-8080-30D4CECEAEEA}" destId="{12EA9164-9541-48C7-9896-4A5605095DC5}" srcOrd="0" destOrd="0" presId="urn:microsoft.com/office/officeart/2005/8/layout/cycle2"/>
    <dgm:cxn modelId="{9A3DB733-2329-41AE-B52E-27AC07317423}" type="presOf" srcId="{E1E934B1-8D17-46BC-9FC9-31A7CF8643E0}" destId="{8F61DD8D-CC4E-495B-920E-564B200D84BB}" srcOrd="0" destOrd="0" presId="urn:microsoft.com/office/officeart/2005/8/layout/cycle2"/>
    <dgm:cxn modelId="{5EF67C35-622F-484B-994C-0955A5806904}" type="presOf" srcId="{479C35A9-7DD6-49B8-9D07-6050077F9D67}" destId="{CAB4D418-ED95-4946-94B5-59E8853BB2B3}" srcOrd="0" destOrd="0" presId="urn:microsoft.com/office/officeart/2005/8/layout/cycle2"/>
    <dgm:cxn modelId="{C6386E38-93DC-484A-B4EC-B93E3BA898F9}" type="presOf" srcId="{FF845465-6196-4012-A473-6725F441AAC2}" destId="{3ED0206E-048C-423C-84B2-FBA8AF16C77B}" srcOrd="0" destOrd="0" presId="urn:microsoft.com/office/officeart/2005/8/layout/cycle2"/>
    <dgm:cxn modelId="{70FAD260-B986-4AC8-AB55-175108CB1C28}" type="presOf" srcId="{DE26AD1A-BBF6-4A60-ACE4-E0A1819B20C4}" destId="{6AABEB38-0C0F-4899-91F8-1B7DE9A06528}" srcOrd="0" destOrd="0" presId="urn:microsoft.com/office/officeart/2005/8/layout/cycle2"/>
    <dgm:cxn modelId="{BA040162-3716-4988-A109-872FDF84888C}" type="presOf" srcId="{EF9D8B06-1E1E-4634-A8D8-3689AA734C3F}" destId="{36F99E7A-89AA-443E-B0F1-C675EBC39794}" srcOrd="1" destOrd="0" presId="urn:microsoft.com/office/officeart/2005/8/layout/cycle2"/>
    <dgm:cxn modelId="{D7993E4A-D9BB-4A49-B4F1-9A1ED23FA3E3}" type="presOf" srcId="{A44CBAFB-9F7D-43B4-AFBA-9E2C0B2EE028}" destId="{5889F6DD-0056-4085-80A9-4391DA48F925}" srcOrd="1" destOrd="0" presId="urn:microsoft.com/office/officeart/2005/8/layout/cycle2"/>
    <dgm:cxn modelId="{3BF2CD4C-1F69-4476-AEDA-DCB560D4E2D3}" type="presOf" srcId="{D9C66D37-E068-4D29-B8D1-0E8EF6ADE972}" destId="{41E0DA60-142A-4823-83EA-1B1D03F92DE6}" srcOrd="0" destOrd="0" presId="urn:microsoft.com/office/officeart/2005/8/layout/cycle2"/>
    <dgm:cxn modelId="{021A226F-18D0-45E7-809A-B007A91F38D0}" type="presOf" srcId="{E1E934B1-8D17-46BC-9FC9-31A7CF8643E0}" destId="{6462672A-E121-4BDF-8B89-D69B99D09887}" srcOrd="1" destOrd="0" presId="urn:microsoft.com/office/officeart/2005/8/layout/cycle2"/>
    <dgm:cxn modelId="{EF4A9459-6B4E-4CD0-BC10-718AAB2E737E}" type="presOf" srcId="{B35EFF41-3B0F-4C10-AA02-03FEB3FDF69B}" destId="{39A5625A-8D22-4BD2-882B-893F1FCBFE5B}" srcOrd="1" destOrd="0" presId="urn:microsoft.com/office/officeart/2005/8/layout/cycle2"/>
    <dgm:cxn modelId="{2D9DA479-D591-4160-A534-85457F303C26}" srcId="{479C35A9-7DD6-49B8-9D07-6050077F9D67}" destId="{916D37C0-4A85-4C8D-B5B1-36681D4DD3F6}" srcOrd="6" destOrd="0" parTransId="{2CD0E7CD-185B-4468-8019-7AF4C73BD008}" sibTransId="{D9C66D37-E068-4D29-B8D1-0E8EF6ADE972}"/>
    <dgm:cxn modelId="{B966B985-0EE8-4043-91AF-EBA492B6F7DB}" srcId="{479C35A9-7DD6-49B8-9D07-6050077F9D67}" destId="{DE26AD1A-BBF6-4A60-ACE4-E0A1819B20C4}" srcOrd="1" destOrd="0" parTransId="{89CC9889-8A42-41E0-AC0E-D2AD6DBE4DF1}" sibTransId="{FF845465-6196-4012-A473-6725F441AAC2}"/>
    <dgm:cxn modelId="{F9656187-1C04-4FD3-AD6D-47245A04A093}" type="presOf" srcId="{B4302863-4A3A-4F00-A2F7-F5BAD5BF7847}" destId="{BE21F8F6-A95F-4F4A-A38C-D57DFC5FF38A}" srcOrd="1" destOrd="0" presId="urn:microsoft.com/office/officeart/2005/8/layout/cycle2"/>
    <dgm:cxn modelId="{6F27A58A-B113-44EF-8F0B-610CFD41B209}" type="presOf" srcId="{7603E449-6B0E-496E-8800-A93C8F249F24}" destId="{ED6ACE9A-4221-429C-987E-F36F5DDD746F}" srcOrd="0" destOrd="0" presId="urn:microsoft.com/office/officeart/2005/8/layout/cycle2"/>
    <dgm:cxn modelId="{0F793B95-3B71-40DF-A73F-4ADC697B288B}" type="presOf" srcId="{DACE7396-4E42-431C-AF42-1B5547742904}" destId="{F65F51E1-2BAF-4788-9108-50251EE51584}" srcOrd="0" destOrd="0" presId="urn:microsoft.com/office/officeart/2005/8/layout/cycle2"/>
    <dgm:cxn modelId="{D503CF95-908F-4019-B559-54C08ACC346C}" type="presOf" srcId="{A44CBAFB-9F7D-43B4-AFBA-9E2C0B2EE028}" destId="{1A20022B-79C8-46A5-AF3D-00E248AB80AD}" srcOrd="0" destOrd="0" presId="urn:microsoft.com/office/officeart/2005/8/layout/cycle2"/>
    <dgm:cxn modelId="{ACF9A0AE-D226-4A35-83F9-7FF73DA51BB5}" srcId="{479C35A9-7DD6-49B8-9D07-6050077F9D67}" destId="{46E4B038-6DD5-4715-8080-30D4CECEAEEA}" srcOrd="4" destOrd="0" parTransId="{173FB0D2-E428-4BFA-B259-01AFA270B5D8}" sibTransId="{EF9D8B06-1E1E-4634-A8D8-3689AA734C3F}"/>
    <dgm:cxn modelId="{89EC64B8-7E3E-4DF3-B7F6-CFFC5FBF6F47}" type="presOf" srcId="{D9C66D37-E068-4D29-B8D1-0E8EF6ADE972}" destId="{99D3A54C-16D5-4AA8-8F24-2BEDD4C6A882}" srcOrd="1" destOrd="0" presId="urn:microsoft.com/office/officeart/2005/8/layout/cycle2"/>
    <dgm:cxn modelId="{6B3C2ACD-9E9E-4C50-9548-7D67DAADF2B2}" type="presOf" srcId="{FF845465-6196-4012-A473-6725F441AAC2}" destId="{2A2B985E-E254-4178-AD28-C6DA5FB7FA41}" srcOrd="1" destOrd="0" presId="urn:microsoft.com/office/officeart/2005/8/layout/cycle2"/>
    <dgm:cxn modelId="{53862ED5-289D-42ED-9116-50EB105340CD}" type="presOf" srcId="{B35EFF41-3B0F-4C10-AA02-03FEB3FDF69B}" destId="{8BE71DF0-F827-40C7-B9AA-0B07D4575604}" srcOrd="0" destOrd="0" presId="urn:microsoft.com/office/officeart/2005/8/layout/cycle2"/>
    <dgm:cxn modelId="{B0B56FE3-CB21-4C96-B6EA-05C337BC3E7C}" srcId="{479C35A9-7DD6-49B8-9D07-6050077F9D67}" destId="{BEC79C7B-334B-43E5-902C-953E1748689B}" srcOrd="3" destOrd="0" parTransId="{DB2C8584-CCEA-4279-A9F0-63BAC72D75D9}" sibTransId="{A44CBAFB-9F7D-43B4-AFBA-9E2C0B2EE028}"/>
    <dgm:cxn modelId="{57D950E4-F44D-4CA8-A849-7B94FE6378A5}" type="presOf" srcId="{916D37C0-4A85-4C8D-B5B1-36681D4DD3F6}" destId="{3C3DE0A5-7747-41D0-B071-C37CD110109F}" srcOrd="0" destOrd="0" presId="urn:microsoft.com/office/officeart/2005/8/layout/cycle2"/>
    <dgm:cxn modelId="{A42E50E7-2BB4-481D-9D18-85884DF1D651}" type="presOf" srcId="{BEC79C7B-334B-43E5-902C-953E1748689B}" destId="{E11D7DDE-9565-4A70-B675-0591AA84AB69}" srcOrd="0" destOrd="0" presId="urn:microsoft.com/office/officeart/2005/8/layout/cycle2"/>
    <dgm:cxn modelId="{11A623E9-2D34-4BE5-9383-553B3707A807}" srcId="{479C35A9-7DD6-49B8-9D07-6050077F9D67}" destId="{7603E449-6B0E-496E-8800-A93C8F249F24}" srcOrd="0" destOrd="0" parTransId="{293B8DE7-06AA-421C-83F8-9286801E2F1F}" sibTransId="{E1E934B1-8D17-46BC-9FC9-31A7CF8643E0}"/>
    <dgm:cxn modelId="{694D8BE9-DBBD-4DF4-8ECE-7B785FABD927}" srcId="{479C35A9-7DD6-49B8-9D07-6050077F9D67}" destId="{E868D7C0-1EE7-47AD-9C53-75352242D90E}" srcOrd="2" destOrd="0" parTransId="{3C0BB087-9FEC-4EB7-8549-3C5C66C29025}" sibTransId="{B35EFF41-3B0F-4C10-AA02-03FEB3FDF69B}"/>
    <dgm:cxn modelId="{E0C5B734-B0B1-474E-AC5D-CACAF6CCB479}" type="presParOf" srcId="{CAB4D418-ED95-4946-94B5-59E8853BB2B3}" destId="{ED6ACE9A-4221-429C-987E-F36F5DDD746F}" srcOrd="0" destOrd="0" presId="urn:microsoft.com/office/officeart/2005/8/layout/cycle2"/>
    <dgm:cxn modelId="{868803B3-AEF4-4047-BE2B-21B4E97443E9}" type="presParOf" srcId="{CAB4D418-ED95-4946-94B5-59E8853BB2B3}" destId="{8F61DD8D-CC4E-495B-920E-564B200D84BB}" srcOrd="1" destOrd="0" presId="urn:microsoft.com/office/officeart/2005/8/layout/cycle2"/>
    <dgm:cxn modelId="{64413D3C-F9DC-4901-80AC-34788A84816E}" type="presParOf" srcId="{8F61DD8D-CC4E-495B-920E-564B200D84BB}" destId="{6462672A-E121-4BDF-8B89-D69B99D09887}" srcOrd="0" destOrd="0" presId="urn:microsoft.com/office/officeart/2005/8/layout/cycle2"/>
    <dgm:cxn modelId="{F7260567-E0BB-454F-978E-3F1E1307FFF4}" type="presParOf" srcId="{CAB4D418-ED95-4946-94B5-59E8853BB2B3}" destId="{6AABEB38-0C0F-4899-91F8-1B7DE9A06528}" srcOrd="2" destOrd="0" presId="urn:microsoft.com/office/officeart/2005/8/layout/cycle2"/>
    <dgm:cxn modelId="{96E2C704-4B92-47FB-83AB-C9380E9F7CC5}" type="presParOf" srcId="{CAB4D418-ED95-4946-94B5-59E8853BB2B3}" destId="{3ED0206E-048C-423C-84B2-FBA8AF16C77B}" srcOrd="3" destOrd="0" presId="urn:microsoft.com/office/officeart/2005/8/layout/cycle2"/>
    <dgm:cxn modelId="{506E129D-7719-4B38-95B5-C1553A26BF2A}" type="presParOf" srcId="{3ED0206E-048C-423C-84B2-FBA8AF16C77B}" destId="{2A2B985E-E254-4178-AD28-C6DA5FB7FA41}" srcOrd="0" destOrd="0" presId="urn:microsoft.com/office/officeart/2005/8/layout/cycle2"/>
    <dgm:cxn modelId="{6D4B62BB-60B2-45DA-B199-469C0DD3905F}" type="presParOf" srcId="{CAB4D418-ED95-4946-94B5-59E8853BB2B3}" destId="{69B35641-13C8-45D7-82CC-CBA1AA03D4E4}" srcOrd="4" destOrd="0" presId="urn:microsoft.com/office/officeart/2005/8/layout/cycle2"/>
    <dgm:cxn modelId="{0BA86ACF-41B4-4AA5-86AD-6988F195CACF}" type="presParOf" srcId="{CAB4D418-ED95-4946-94B5-59E8853BB2B3}" destId="{8BE71DF0-F827-40C7-B9AA-0B07D4575604}" srcOrd="5" destOrd="0" presId="urn:microsoft.com/office/officeart/2005/8/layout/cycle2"/>
    <dgm:cxn modelId="{30965338-C3B1-45DA-BC58-03B52F4C5529}" type="presParOf" srcId="{8BE71DF0-F827-40C7-B9AA-0B07D4575604}" destId="{39A5625A-8D22-4BD2-882B-893F1FCBFE5B}" srcOrd="0" destOrd="0" presId="urn:microsoft.com/office/officeart/2005/8/layout/cycle2"/>
    <dgm:cxn modelId="{60AD2FD8-7E9C-4E75-B02B-2D731D8DDAB0}" type="presParOf" srcId="{CAB4D418-ED95-4946-94B5-59E8853BB2B3}" destId="{E11D7DDE-9565-4A70-B675-0591AA84AB69}" srcOrd="6" destOrd="0" presId="urn:microsoft.com/office/officeart/2005/8/layout/cycle2"/>
    <dgm:cxn modelId="{9F257664-4ED5-454E-B4D3-8416E58A628B}" type="presParOf" srcId="{CAB4D418-ED95-4946-94B5-59E8853BB2B3}" destId="{1A20022B-79C8-46A5-AF3D-00E248AB80AD}" srcOrd="7" destOrd="0" presId="urn:microsoft.com/office/officeart/2005/8/layout/cycle2"/>
    <dgm:cxn modelId="{BAAD56F5-9206-4A2A-930D-D3DCBFF64FFA}" type="presParOf" srcId="{1A20022B-79C8-46A5-AF3D-00E248AB80AD}" destId="{5889F6DD-0056-4085-80A9-4391DA48F925}" srcOrd="0" destOrd="0" presId="urn:microsoft.com/office/officeart/2005/8/layout/cycle2"/>
    <dgm:cxn modelId="{64D79D03-DEC3-4077-BD39-FE1315D18FD4}" type="presParOf" srcId="{CAB4D418-ED95-4946-94B5-59E8853BB2B3}" destId="{12EA9164-9541-48C7-9896-4A5605095DC5}" srcOrd="8" destOrd="0" presId="urn:microsoft.com/office/officeart/2005/8/layout/cycle2"/>
    <dgm:cxn modelId="{A6D20457-C667-4AD8-B177-D9C703189D4A}" type="presParOf" srcId="{CAB4D418-ED95-4946-94B5-59E8853BB2B3}" destId="{AF404B5D-2707-4677-BFC5-F8BF503E6288}" srcOrd="9" destOrd="0" presId="urn:microsoft.com/office/officeart/2005/8/layout/cycle2"/>
    <dgm:cxn modelId="{4F8A350E-2EE8-461A-9CA8-6E6276900CC4}" type="presParOf" srcId="{AF404B5D-2707-4677-BFC5-F8BF503E6288}" destId="{36F99E7A-89AA-443E-B0F1-C675EBC39794}" srcOrd="0" destOrd="0" presId="urn:microsoft.com/office/officeart/2005/8/layout/cycle2"/>
    <dgm:cxn modelId="{506A90A9-D3DB-4CFB-9993-4033B06862C3}" type="presParOf" srcId="{CAB4D418-ED95-4946-94B5-59E8853BB2B3}" destId="{F65F51E1-2BAF-4788-9108-50251EE51584}" srcOrd="10" destOrd="0" presId="urn:microsoft.com/office/officeart/2005/8/layout/cycle2"/>
    <dgm:cxn modelId="{E4E637EF-D05E-4C2E-A13C-DDE820891126}" type="presParOf" srcId="{CAB4D418-ED95-4946-94B5-59E8853BB2B3}" destId="{6943ABC6-D7E4-4882-967C-5B81A19CA087}" srcOrd="11" destOrd="0" presId="urn:microsoft.com/office/officeart/2005/8/layout/cycle2"/>
    <dgm:cxn modelId="{62053D60-2759-4E79-BA00-D9B69F6FC4FB}" type="presParOf" srcId="{6943ABC6-D7E4-4882-967C-5B81A19CA087}" destId="{BE21F8F6-A95F-4F4A-A38C-D57DFC5FF38A}" srcOrd="0" destOrd="0" presId="urn:microsoft.com/office/officeart/2005/8/layout/cycle2"/>
    <dgm:cxn modelId="{9F460107-58C5-456D-BCCE-93978D32CEFF}" type="presParOf" srcId="{CAB4D418-ED95-4946-94B5-59E8853BB2B3}" destId="{3C3DE0A5-7747-41D0-B071-C37CD110109F}" srcOrd="12" destOrd="0" presId="urn:microsoft.com/office/officeart/2005/8/layout/cycle2"/>
    <dgm:cxn modelId="{C1A56AD1-55D9-4813-BECD-DB9B12685BBE}" type="presParOf" srcId="{CAB4D418-ED95-4946-94B5-59E8853BB2B3}" destId="{41E0DA60-142A-4823-83EA-1B1D03F92DE6}" srcOrd="13" destOrd="0" presId="urn:microsoft.com/office/officeart/2005/8/layout/cycle2"/>
    <dgm:cxn modelId="{7365509D-9C52-44C4-8366-3CC2EE80609B}" type="presParOf" srcId="{41E0DA60-142A-4823-83EA-1B1D03F92DE6}" destId="{99D3A54C-16D5-4AA8-8F24-2BEDD4C6A882}" srcOrd="0" destOrd="0" presId="urn:microsoft.com/office/officeart/2005/8/layout/cycle2"/>
  </dgm:cxnLst>
  <dgm:bg>
    <a:blipFill dpi="0" rotWithShape="1">
      <a:blip xmlns:r="http://schemas.openxmlformats.org/officeDocument/2006/relationships" r:embed="rId1">
        <a:extLst>
          <a:ext uri="{28A0092B-C50C-407E-A947-70E740481C1C}">
            <a14:useLocalDpi xmlns:a14="http://schemas.microsoft.com/office/drawing/2010/main" val="0"/>
          </a:ext>
        </a:extLst>
      </a:blip>
      <a:srcRect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FB59865-74D3-40D8-A8B3-0FB1D51C65D0}" type="doc">
      <dgm:prSet loTypeId="urn:microsoft.com/office/officeart/2005/8/layout/hierarchy3" loCatId="list" qsTypeId="urn:microsoft.com/office/officeart/2005/8/quickstyle/simple5" qsCatId="simple" csTypeId="urn:microsoft.com/office/officeart/2005/8/colors/accent0_3" csCatId="mainScheme" phldr="1"/>
      <dgm:spPr/>
    </dgm:pt>
    <dgm:pt modelId="{83BC7B0E-4C7A-4866-87D0-FF19E0C70945}">
      <dgm:prSet phldrT="[Текст]" custT="1"/>
      <dgm:spPr/>
      <dgm:t>
        <a:bodyPr/>
        <a:lstStyle/>
        <a:p>
          <a:r>
            <a:rPr lang="uk-UA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Проведення капітальних ремонтів – 22362,7 тис грн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B90971-C447-4BCC-BBF6-2A8E487DEE80}" type="parTrans" cxnId="{861759A2-3E8C-420D-960E-D09C1AEAFECC}">
      <dgm:prSet/>
      <dgm:spPr/>
      <dgm:t>
        <a:bodyPr/>
        <a:lstStyle/>
        <a:p>
          <a:endParaRPr lang="ru-RU" sz="140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9941E9-E220-4575-9606-254B6B8969FD}" type="sibTrans" cxnId="{861759A2-3E8C-420D-960E-D09C1AEAFECC}">
      <dgm:prSet/>
      <dgm:spPr/>
      <dgm:t>
        <a:bodyPr/>
        <a:lstStyle/>
        <a:p>
          <a:endParaRPr lang="ru-RU" sz="140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81452FD-164F-4CEB-BB4A-22F565612B7C}">
      <dgm:prSet phldrT="[Текст]" custT="1"/>
      <dgm:spPr/>
      <dgm:t>
        <a:bodyPr/>
        <a:lstStyle/>
        <a:p>
          <a:r>
            <a:rPr lang="uk-UA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Проведення реконструкцій – 4500,0 тис грн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1124B0-144D-45CB-B5A5-3A57EEBEF9DF}" type="parTrans" cxnId="{65B15313-A95C-44C1-98E4-7FD89FFAEDEE}">
      <dgm:prSet/>
      <dgm:spPr/>
      <dgm:t>
        <a:bodyPr/>
        <a:lstStyle/>
        <a:p>
          <a:endParaRPr lang="ru-RU" sz="140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A80D1A-7F7C-4F8A-A3B5-99FF9DF2B7B3}" type="sibTrans" cxnId="{65B15313-A95C-44C1-98E4-7FD89FFAEDEE}">
      <dgm:prSet/>
      <dgm:spPr/>
      <dgm:t>
        <a:bodyPr/>
        <a:lstStyle/>
        <a:p>
          <a:endParaRPr lang="ru-RU" sz="140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7FD534-7781-46B9-BFFD-E210F98F9565}">
      <dgm:prSet custT="1"/>
      <dgm:spPr/>
      <dgm:t>
        <a:bodyPr/>
        <a:lstStyle/>
        <a:p>
          <a:r>
            <a:rPr lang="uk-UA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Придбання основних засобів для бюджетних установ – 700,0 тис грн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DAB09E8-5633-48DB-9275-4FB057AF9C58}" type="parTrans" cxnId="{3C9FEC89-3932-45DE-957F-A7699FAC3570}">
      <dgm:prSet/>
      <dgm:spPr/>
      <dgm:t>
        <a:bodyPr/>
        <a:lstStyle/>
        <a:p>
          <a:endParaRPr lang="ru-RU" sz="140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D5EBC7-7534-4D3F-906E-DC035BC6D54E}" type="sibTrans" cxnId="{3C9FEC89-3932-45DE-957F-A7699FAC3570}">
      <dgm:prSet/>
      <dgm:spPr/>
      <dgm:t>
        <a:bodyPr/>
        <a:lstStyle/>
        <a:p>
          <a:endParaRPr lang="ru-RU" sz="140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377C82-A297-4B71-9827-E0DBC7F187F9}">
      <dgm:prSet custT="1"/>
      <dgm:spPr/>
      <dgm:t>
        <a:bodyPr/>
        <a:lstStyle/>
        <a:p>
          <a:r>
            <a:rPr lang="uk-UA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придбання комп’ютерної техніки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F0E4D3-C4DD-43D4-94DE-C5D5F640DCD9}" type="parTrans" cxnId="{84B869C6-F627-44A1-8B50-694BDD46CA01}">
      <dgm:prSet/>
      <dgm:spPr/>
      <dgm:t>
        <a:bodyPr/>
        <a:lstStyle/>
        <a:p>
          <a:endParaRPr lang="ru-RU" sz="140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B6E82B-013F-4456-8742-71C7BC9A8A3C}" type="sibTrans" cxnId="{84B869C6-F627-44A1-8B50-694BDD46CA01}">
      <dgm:prSet/>
      <dgm:spPr/>
      <dgm:t>
        <a:bodyPr/>
        <a:lstStyle/>
        <a:p>
          <a:endParaRPr lang="ru-RU" sz="140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66B299F-E475-4003-B485-DC87F1709D33}">
      <dgm:prSet custT="1"/>
      <dgm:spPr/>
      <dgm:t>
        <a:bodyPr/>
        <a:lstStyle/>
        <a:p>
          <a:r>
            <a:rPr lang="uk-UA" sz="1400">
              <a:latin typeface="Times New Roman" panose="02020603050405020304" pitchFamily="18" charset="0"/>
              <a:cs typeface="Times New Roman" panose="02020603050405020304" pitchFamily="18" charset="0"/>
            </a:rPr>
            <a:t>капітальний ремонт доріг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04E660-225B-4626-9252-8B7D3BB4D92E}" type="parTrans" cxnId="{41C39055-E44D-42D7-A634-6297D4CA8BB9}">
      <dgm:prSet/>
      <dgm:spPr/>
      <dgm:t>
        <a:bodyPr/>
        <a:lstStyle/>
        <a:p>
          <a:endParaRPr lang="ru-RU" sz="140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F7E9E6-EDCD-43C3-A2F3-DF2CBF5EC352}" type="sibTrans" cxnId="{41C39055-E44D-42D7-A634-6297D4CA8BB9}">
      <dgm:prSet/>
      <dgm:spPr/>
      <dgm:t>
        <a:bodyPr/>
        <a:lstStyle/>
        <a:p>
          <a:endParaRPr lang="ru-RU" sz="140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19B454-D813-47B2-A83F-C5A3CEB66F6A}">
      <dgm:prSet custT="1"/>
      <dgm:spPr/>
      <dgm:t>
        <a:bodyPr/>
        <a:lstStyle/>
        <a:p>
          <a:r>
            <a:rPr lang="uk-UA" sz="1400">
              <a:latin typeface="Times New Roman" panose="02020603050405020304" pitchFamily="18" charset="0"/>
              <a:cs typeface="Times New Roman" panose="02020603050405020304" pitchFamily="18" charset="0"/>
            </a:rPr>
            <a:t>капітальний ремонт закладів освіти і культури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4621632-E634-4842-8915-A8A8A2C26BF6}" type="parTrans" cxnId="{55E51353-0E8F-4AE0-8282-F2CAA7607592}">
      <dgm:prSet/>
      <dgm:spPr/>
      <dgm:t>
        <a:bodyPr/>
        <a:lstStyle/>
        <a:p>
          <a:endParaRPr lang="ru-RU" sz="140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42CFCE4-0E24-46E5-8155-EF2BD927CD6D}" type="sibTrans" cxnId="{55E51353-0E8F-4AE0-8282-F2CAA7607592}">
      <dgm:prSet/>
      <dgm:spPr/>
      <dgm:t>
        <a:bodyPr/>
        <a:lstStyle/>
        <a:p>
          <a:endParaRPr lang="ru-RU" sz="140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9AEDB9B-EC88-4F63-9993-A68C09F78F2C}">
      <dgm:prSet custT="1"/>
      <dgm:spPr/>
      <dgm:t>
        <a:bodyPr/>
        <a:lstStyle/>
        <a:p>
          <a:r>
            <a:rPr lang="uk-UA" sz="1400">
              <a:latin typeface="Times New Roman" panose="02020603050405020304" pitchFamily="18" charset="0"/>
              <a:cs typeface="Times New Roman" panose="02020603050405020304" pitchFamily="18" charset="0"/>
            </a:rPr>
            <a:t> придбання обладнання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67A6F9-56CC-4A8D-8F48-75A05BF7F3A8}" type="parTrans" cxnId="{2AAA77E6-7A5B-4B08-8826-1DC94856D1BD}">
      <dgm:prSet/>
      <dgm:spPr/>
      <dgm:t>
        <a:bodyPr/>
        <a:lstStyle/>
        <a:p>
          <a:endParaRPr lang="ru-RU" sz="140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EF152C-E318-43B5-A69D-0EE405DEC4F2}" type="sibTrans" cxnId="{2AAA77E6-7A5B-4B08-8826-1DC94856D1BD}">
      <dgm:prSet/>
      <dgm:spPr/>
      <dgm:t>
        <a:bodyPr/>
        <a:lstStyle/>
        <a:p>
          <a:endParaRPr lang="ru-RU" sz="140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1D9F23-5C7B-4D22-B07A-FC773E1EAD93}">
      <dgm:prSet custT="1"/>
      <dgm:spPr/>
      <dgm:t>
        <a:bodyPr/>
        <a:lstStyle/>
        <a:p>
          <a:r>
            <a:rPr lang="uk-UA" sz="1400">
              <a:latin typeface="Times New Roman" panose="02020603050405020304" pitchFamily="18" charset="0"/>
              <a:cs typeface="Times New Roman" panose="02020603050405020304" pitchFamily="18" charset="0"/>
            </a:rPr>
            <a:t> поповнення бібліотечних фондів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B86613-4B77-4939-9802-F6AE6EEC497B}" type="parTrans" cxnId="{F8F163CB-9D31-4B5C-BBA0-A9DFD727433C}">
      <dgm:prSet/>
      <dgm:spPr/>
      <dgm:t>
        <a:bodyPr/>
        <a:lstStyle/>
        <a:p>
          <a:endParaRPr lang="ru-RU" sz="140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BA580B-248E-4F9F-9548-E23AAE367C8C}" type="sibTrans" cxnId="{F8F163CB-9D31-4B5C-BBA0-A9DFD727433C}">
      <dgm:prSet/>
      <dgm:spPr/>
      <dgm:t>
        <a:bodyPr/>
        <a:lstStyle/>
        <a:p>
          <a:endParaRPr lang="ru-RU" sz="140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BFB089-1CDA-469E-9E74-F43823277790}">
      <dgm:prSet custT="1"/>
      <dgm:spPr/>
      <dgm:t>
        <a:bodyPr/>
        <a:lstStyle/>
        <a:p>
          <a:r>
            <a:rPr lang="uk-UA" sz="1400">
              <a:latin typeface="Times New Roman" panose="02020603050405020304" pitchFamily="18" charset="0"/>
              <a:cs typeface="Times New Roman" panose="02020603050405020304" pitchFamily="18" charset="0"/>
            </a:rPr>
            <a:t>реконструкція вуличного освітлення 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366C13-323C-4F6F-8EB9-56306BD79C32}" type="parTrans" cxnId="{5AB2B050-5462-4887-9F94-D94963F1C4DF}">
      <dgm:prSet/>
      <dgm:spPr/>
      <dgm:t>
        <a:bodyPr/>
        <a:lstStyle/>
        <a:p>
          <a:endParaRPr lang="ru-RU" sz="140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7CB462-FE25-49E6-96E5-ABB709842764}" type="sibTrans" cxnId="{5AB2B050-5462-4887-9F94-D94963F1C4DF}">
      <dgm:prSet/>
      <dgm:spPr/>
      <dgm:t>
        <a:bodyPr/>
        <a:lstStyle/>
        <a:p>
          <a:endParaRPr lang="ru-RU" sz="140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39FB7D-C012-4DD7-8B1D-B39F480BCC5E}">
      <dgm:prSet custT="1"/>
      <dgm:spPr/>
      <dgm:t>
        <a:bodyPr/>
        <a:lstStyle/>
        <a:p>
          <a:r>
            <a:rPr lang="uk-UA" sz="1400">
              <a:latin typeface="Times New Roman" panose="02020603050405020304" pitchFamily="18" charset="0"/>
              <a:cs typeface="Times New Roman" panose="02020603050405020304" pitchFamily="18" charset="0"/>
            </a:rPr>
            <a:t>реконструкція електропостачання будинків культури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C9F08B-E1E0-476A-8EE5-5614677643D3}" type="parTrans" cxnId="{3F486E87-DDB8-40A8-920D-44861A413E47}">
      <dgm:prSet/>
      <dgm:spPr/>
      <dgm:t>
        <a:bodyPr/>
        <a:lstStyle/>
        <a:p>
          <a:endParaRPr lang="ru-RU" sz="140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51F85F-5745-432B-B546-D23B398BFEA9}" type="sibTrans" cxnId="{3F486E87-DDB8-40A8-920D-44861A413E47}">
      <dgm:prSet/>
      <dgm:spPr/>
      <dgm:t>
        <a:bodyPr/>
        <a:lstStyle/>
        <a:p>
          <a:endParaRPr lang="ru-RU" sz="140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B50216-65EB-4A2A-B2C0-3EBC7A313E13}">
      <dgm:prSet custT="1"/>
      <dgm:spPr/>
      <dgm:t>
        <a:bodyPr/>
        <a:lstStyle/>
        <a:p>
          <a:r>
            <a:rPr lang="uk-UA" sz="1400">
              <a:latin typeface="Times New Roman" panose="02020603050405020304" pitchFamily="18" charset="0"/>
              <a:cs typeface="Times New Roman" panose="02020603050405020304" pitchFamily="18" charset="0"/>
            </a:rPr>
            <a:t>реконструкція парку відпочинку в с.Зарванці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5D10C7-EA29-49C7-B8E8-09C0D4F4BADF}" type="parTrans" cxnId="{27BCD8CD-D6D2-4C2C-823A-D306B3C6DA3F}">
      <dgm:prSet/>
      <dgm:spPr/>
      <dgm:t>
        <a:bodyPr/>
        <a:lstStyle/>
        <a:p>
          <a:endParaRPr lang="ru-RU" sz="140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2B0AD8E-FA05-4D9D-B976-0A2FF8980318}" type="sibTrans" cxnId="{27BCD8CD-D6D2-4C2C-823A-D306B3C6DA3F}">
      <dgm:prSet/>
      <dgm:spPr/>
      <dgm:t>
        <a:bodyPr/>
        <a:lstStyle/>
        <a:p>
          <a:endParaRPr lang="ru-RU" sz="140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3DAA6C-D4CD-4051-B165-9A7C50FB2607}">
      <dgm:prSet custT="1"/>
      <dgm:spPr/>
      <dgm:t>
        <a:bodyPr/>
        <a:lstStyle/>
        <a:p>
          <a:r>
            <a:rPr lang="uk-UA" sz="1400">
              <a:latin typeface="Times New Roman" panose="02020603050405020304" pitchFamily="18" charset="0"/>
              <a:cs typeface="Times New Roman" panose="02020603050405020304" pitchFamily="18" charset="0"/>
            </a:rPr>
            <a:t>реконструкція мережі «Безпечна громада»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22E53CB-9D8F-4F48-9BB7-AF81C9E8B934}" type="parTrans" cxnId="{AD496750-2302-43EE-BFD1-5042BC2CBFB1}">
      <dgm:prSet/>
      <dgm:spPr/>
      <dgm:t>
        <a:bodyPr/>
        <a:lstStyle/>
        <a:p>
          <a:endParaRPr lang="ru-RU" sz="140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77CDE1-8F67-4751-AB2A-0982BB33A356}" type="sibTrans" cxnId="{AD496750-2302-43EE-BFD1-5042BC2CBFB1}">
      <dgm:prSet/>
      <dgm:spPr/>
      <dgm:t>
        <a:bodyPr/>
        <a:lstStyle/>
        <a:p>
          <a:endParaRPr lang="ru-RU" sz="140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D54388-5B66-4626-AD7B-B098953FA288}" type="pres">
      <dgm:prSet presAssocID="{BFB59865-74D3-40D8-A8B3-0FB1D51C65D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DC7570D-69A6-4BFC-BB1D-4C312CFECA0C}" type="pres">
      <dgm:prSet presAssocID="{3D7FD534-7781-46B9-BFFD-E210F98F9565}" presName="root" presStyleCnt="0"/>
      <dgm:spPr/>
    </dgm:pt>
    <dgm:pt modelId="{603B1E1E-193B-43F9-94F9-71952208B993}" type="pres">
      <dgm:prSet presAssocID="{3D7FD534-7781-46B9-BFFD-E210F98F9565}" presName="rootComposite" presStyleCnt="0"/>
      <dgm:spPr/>
    </dgm:pt>
    <dgm:pt modelId="{A54164C6-1E7E-4594-82FB-64C38CFE839D}" type="pres">
      <dgm:prSet presAssocID="{3D7FD534-7781-46B9-BFFD-E210F98F9565}" presName="rootText" presStyleLbl="node1" presStyleIdx="0" presStyleCnt="3" custScaleX="156480"/>
      <dgm:spPr/>
    </dgm:pt>
    <dgm:pt modelId="{FC56CA05-FCEF-417F-9E29-3E646B9A0970}" type="pres">
      <dgm:prSet presAssocID="{3D7FD534-7781-46B9-BFFD-E210F98F9565}" presName="rootConnector" presStyleLbl="node1" presStyleIdx="0" presStyleCnt="3"/>
      <dgm:spPr/>
    </dgm:pt>
    <dgm:pt modelId="{5E51CE2B-4FB3-4FC4-B6A2-96AE0E3D6C64}" type="pres">
      <dgm:prSet presAssocID="{3D7FD534-7781-46B9-BFFD-E210F98F9565}" presName="childShape" presStyleCnt="0"/>
      <dgm:spPr/>
    </dgm:pt>
    <dgm:pt modelId="{E58674AD-7F6C-4938-9EE8-7B03F8D38F09}" type="pres">
      <dgm:prSet presAssocID="{DFF0E4D3-C4DD-43D4-94DE-C5D5F640DCD9}" presName="Name13" presStyleLbl="parChTrans1D2" presStyleIdx="0" presStyleCnt="9"/>
      <dgm:spPr/>
    </dgm:pt>
    <dgm:pt modelId="{65BBF46F-8033-41F9-8618-1C2B266A1341}" type="pres">
      <dgm:prSet presAssocID="{80377C82-A297-4B71-9827-E0DBC7F187F9}" presName="childText" presStyleLbl="bgAcc1" presStyleIdx="0" presStyleCnt="9" custScaleX="155366">
        <dgm:presLayoutVars>
          <dgm:bulletEnabled val="1"/>
        </dgm:presLayoutVars>
      </dgm:prSet>
      <dgm:spPr/>
    </dgm:pt>
    <dgm:pt modelId="{49111E23-6027-493F-93CD-158F583F1CE5}" type="pres">
      <dgm:prSet presAssocID="{7767A6F9-56CC-4A8D-8F48-75A05BF7F3A8}" presName="Name13" presStyleLbl="parChTrans1D2" presStyleIdx="1" presStyleCnt="9"/>
      <dgm:spPr/>
    </dgm:pt>
    <dgm:pt modelId="{DF02ED19-DAD4-41FE-AEA2-58EF1B7A4C9D}" type="pres">
      <dgm:prSet presAssocID="{89AEDB9B-EC88-4F63-9993-A68C09F78F2C}" presName="childText" presStyleLbl="bgAcc1" presStyleIdx="1" presStyleCnt="9" custScaleX="162797" custLinFactNeighborX="2944" custLinFactNeighborY="-4710">
        <dgm:presLayoutVars>
          <dgm:bulletEnabled val="1"/>
        </dgm:presLayoutVars>
      </dgm:prSet>
      <dgm:spPr/>
    </dgm:pt>
    <dgm:pt modelId="{B398BFAD-8BD6-449F-B36D-1AD552BAD765}" type="pres">
      <dgm:prSet presAssocID="{44B86613-4B77-4939-9802-F6AE6EEC497B}" presName="Name13" presStyleLbl="parChTrans1D2" presStyleIdx="2" presStyleCnt="9"/>
      <dgm:spPr/>
    </dgm:pt>
    <dgm:pt modelId="{406E21A3-954E-4476-8906-D205BBD2329F}" type="pres">
      <dgm:prSet presAssocID="{B51D9F23-5C7B-4D22-B07A-FC773E1EAD93}" presName="childText" presStyleLbl="bgAcc1" presStyleIdx="2" presStyleCnt="9" custScaleX="157329">
        <dgm:presLayoutVars>
          <dgm:bulletEnabled val="1"/>
        </dgm:presLayoutVars>
      </dgm:prSet>
      <dgm:spPr/>
    </dgm:pt>
    <dgm:pt modelId="{CF8420A0-5B49-45C2-9AEC-8ABF8735DBB8}" type="pres">
      <dgm:prSet presAssocID="{83BC7B0E-4C7A-4866-87D0-FF19E0C70945}" presName="root" presStyleCnt="0"/>
      <dgm:spPr/>
    </dgm:pt>
    <dgm:pt modelId="{B366777D-33F2-49AB-911B-011EC39984AC}" type="pres">
      <dgm:prSet presAssocID="{83BC7B0E-4C7A-4866-87D0-FF19E0C70945}" presName="rootComposite" presStyleCnt="0"/>
      <dgm:spPr/>
    </dgm:pt>
    <dgm:pt modelId="{D416EEE6-2420-432D-92D1-D8A3BB88AA65}" type="pres">
      <dgm:prSet presAssocID="{83BC7B0E-4C7A-4866-87D0-FF19E0C70945}" presName="rootText" presStyleLbl="node1" presStyleIdx="1" presStyleCnt="3" custScaleX="141129" custLinFactNeighborX="8635" custLinFactNeighborY="-4710"/>
      <dgm:spPr/>
    </dgm:pt>
    <dgm:pt modelId="{D447FE83-7BA2-450B-8C2A-8530BF832DEE}" type="pres">
      <dgm:prSet presAssocID="{83BC7B0E-4C7A-4866-87D0-FF19E0C70945}" presName="rootConnector" presStyleLbl="node1" presStyleIdx="1" presStyleCnt="3"/>
      <dgm:spPr/>
    </dgm:pt>
    <dgm:pt modelId="{2FDC85A6-9326-4C54-A77C-02A024AA94EF}" type="pres">
      <dgm:prSet presAssocID="{83BC7B0E-4C7A-4866-87D0-FF19E0C70945}" presName="childShape" presStyleCnt="0"/>
      <dgm:spPr/>
    </dgm:pt>
    <dgm:pt modelId="{A87728E2-F641-4A06-8859-C9E03CB167C0}" type="pres">
      <dgm:prSet presAssocID="{5104E660-225B-4626-9252-8B7D3BB4D92E}" presName="Name13" presStyleLbl="parChTrans1D2" presStyleIdx="3" presStyleCnt="9"/>
      <dgm:spPr/>
    </dgm:pt>
    <dgm:pt modelId="{C20073D9-B267-4861-95AC-E1344C55C034}" type="pres">
      <dgm:prSet presAssocID="{E66B299F-E475-4003-B485-DC87F1709D33}" presName="childText" presStyleLbl="bgAcc1" presStyleIdx="3" presStyleCnt="9" custScaleX="168930">
        <dgm:presLayoutVars>
          <dgm:bulletEnabled val="1"/>
        </dgm:presLayoutVars>
      </dgm:prSet>
      <dgm:spPr/>
    </dgm:pt>
    <dgm:pt modelId="{2EB8CE7F-9D0D-4EF9-9920-67A722000FE0}" type="pres">
      <dgm:prSet presAssocID="{84621632-E634-4842-8915-A8A8A2C26BF6}" presName="Name13" presStyleLbl="parChTrans1D2" presStyleIdx="4" presStyleCnt="9"/>
      <dgm:spPr/>
    </dgm:pt>
    <dgm:pt modelId="{AE0CB6AA-AB93-47B2-9C9C-D04A542E4C6B}" type="pres">
      <dgm:prSet presAssocID="{A819B454-D813-47B2-A83F-C5A3CEB66F6A}" presName="childText" presStyleLbl="bgAcc1" presStyleIdx="4" presStyleCnt="9" custScaleX="168930" custScaleY="219330">
        <dgm:presLayoutVars>
          <dgm:bulletEnabled val="1"/>
        </dgm:presLayoutVars>
      </dgm:prSet>
      <dgm:spPr/>
    </dgm:pt>
    <dgm:pt modelId="{F4560E84-6571-4335-982E-6BC4FB0F428D}" type="pres">
      <dgm:prSet presAssocID="{281452FD-164F-4CEB-BB4A-22F565612B7C}" presName="root" presStyleCnt="0"/>
      <dgm:spPr/>
    </dgm:pt>
    <dgm:pt modelId="{82DDE334-F7F3-41C3-B859-60B70649FF11}" type="pres">
      <dgm:prSet presAssocID="{281452FD-164F-4CEB-BB4A-22F565612B7C}" presName="rootComposite" presStyleCnt="0"/>
      <dgm:spPr/>
    </dgm:pt>
    <dgm:pt modelId="{1F8A7B5C-EB35-4CD7-A9F2-8A9876A54C04}" type="pres">
      <dgm:prSet presAssocID="{281452FD-164F-4CEB-BB4A-22F565612B7C}" presName="rootText" presStyleLbl="node1" presStyleIdx="2" presStyleCnt="3" custScaleX="155960"/>
      <dgm:spPr/>
    </dgm:pt>
    <dgm:pt modelId="{C25C28A3-EEE2-4380-B547-DFE9657C4677}" type="pres">
      <dgm:prSet presAssocID="{281452FD-164F-4CEB-BB4A-22F565612B7C}" presName="rootConnector" presStyleLbl="node1" presStyleIdx="2" presStyleCnt="3"/>
      <dgm:spPr/>
    </dgm:pt>
    <dgm:pt modelId="{8BC0A91D-E904-4F0A-8511-5C5F1BB68ED7}" type="pres">
      <dgm:prSet presAssocID="{281452FD-164F-4CEB-BB4A-22F565612B7C}" presName="childShape" presStyleCnt="0"/>
      <dgm:spPr/>
    </dgm:pt>
    <dgm:pt modelId="{7664FEE0-C979-4B68-BA31-DE5A1CB1F4E1}" type="pres">
      <dgm:prSet presAssocID="{20366C13-323C-4F6F-8EB9-56306BD79C32}" presName="Name13" presStyleLbl="parChTrans1D2" presStyleIdx="5" presStyleCnt="9"/>
      <dgm:spPr/>
    </dgm:pt>
    <dgm:pt modelId="{940A997C-2703-47AF-84A5-4FA4633A15C0}" type="pres">
      <dgm:prSet presAssocID="{8ABFB089-1CDA-469E-9E74-F43823277790}" presName="childText" presStyleLbl="bgAcc1" presStyleIdx="5" presStyleCnt="9" custScaleX="174798">
        <dgm:presLayoutVars>
          <dgm:bulletEnabled val="1"/>
        </dgm:presLayoutVars>
      </dgm:prSet>
      <dgm:spPr/>
    </dgm:pt>
    <dgm:pt modelId="{B5D3307B-2C8E-4E0D-B6B9-C5AFFA7D5CC9}" type="pres">
      <dgm:prSet presAssocID="{77C9F08B-E1E0-476A-8EE5-5614677643D3}" presName="Name13" presStyleLbl="parChTrans1D2" presStyleIdx="6" presStyleCnt="9"/>
      <dgm:spPr/>
    </dgm:pt>
    <dgm:pt modelId="{90E9AEB7-9234-4FA1-B233-B4C0FC910C18}" type="pres">
      <dgm:prSet presAssocID="{DB39FB7D-C012-4DD7-8B1D-B39F480BCC5E}" presName="childText" presStyleLbl="bgAcc1" presStyleIdx="6" presStyleCnt="9" custScaleX="186572">
        <dgm:presLayoutVars>
          <dgm:bulletEnabled val="1"/>
        </dgm:presLayoutVars>
      </dgm:prSet>
      <dgm:spPr/>
    </dgm:pt>
    <dgm:pt modelId="{118520A2-2758-4EFE-8E8E-F7DD6D773682}" type="pres">
      <dgm:prSet presAssocID="{815D10C7-EA29-49C7-B8E8-09C0D4F4BADF}" presName="Name13" presStyleLbl="parChTrans1D2" presStyleIdx="7" presStyleCnt="9"/>
      <dgm:spPr/>
    </dgm:pt>
    <dgm:pt modelId="{37678935-44D8-4089-9DD7-367EE6050B55}" type="pres">
      <dgm:prSet presAssocID="{9EB50216-65EB-4A2A-B2C0-3EBC7A313E13}" presName="childText" presStyleLbl="bgAcc1" presStyleIdx="7" presStyleCnt="9" custScaleX="190497">
        <dgm:presLayoutVars>
          <dgm:bulletEnabled val="1"/>
        </dgm:presLayoutVars>
      </dgm:prSet>
      <dgm:spPr/>
    </dgm:pt>
    <dgm:pt modelId="{E1030A0F-B055-40B9-B966-A449E71C1B0E}" type="pres">
      <dgm:prSet presAssocID="{322E53CB-9D8F-4F48-9BB7-AF81C9E8B934}" presName="Name13" presStyleLbl="parChTrans1D2" presStyleIdx="8" presStyleCnt="9"/>
      <dgm:spPr/>
    </dgm:pt>
    <dgm:pt modelId="{06F9C294-BBFD-4AD9-8DC7-938FA3D20143}" type="pres">
      <dgm:prSet presAssocID="{213DAA6C-D4CD-4051-B165-9A7C50FB2607}" presName="childText" presStyleLbl="bgAcc1" presStyleIdx="8" presStyleCnt="9" custScaleX="208045">
        <dgm:presLayoutVars>
          <dgm:bulletEnabled val="1"/>
        </dgm:presLayoutVars>
      </dgm:prSet>
      <dgm:spPr/>
    </dgm:pt>
  </dgm:ptLst>
  <dgm:cxnLst>
    <dgm:cxn modelId="{7E829A08-60D7-4383-87B6-2DBC3F796DD3}" type="presOf" srcId="{322E53CB-9D8F-4F48-9BB7-AF81C9E8B934}" destId="{E1030A0F-B055-40B9-B966-A449E71C1B0E}" srcOrd="0" destOrd="0" presId="urn:microsoft.com/office/officeart/2005/8/layout/hierarchy3"/>
    <dgm:cxn modelId="{23A96009-0F55-4154-9099-7C3D742D9BE6}" type="presOf" srcId="{77C9F08B-E1E0-476A-8EE5-5614677643D3}" destId="{B5D3307B-2C8E-4E0D-B6B9-C5AFFA7D5CC9}" srcOrd="0" destOrd="0" presId="urn:microsoft.com/office/officeart/2005/8/layout/hierarchy3"/>
    <dgm:cxn modelId="{69961B0E-B52B-4606-906B-D51D475F6533}" type="presOf" srcId="{A819B454-D813-47B2-A83F-C5A3CEB66F6A}" destId="{AE0CB6AA-AB93-47B2-9C9C-D04A542E4C6B}" srcOrd="0" destOrd="0" presId="urn:microsoft.com/office/officeart/2005/8/layout/hierarchy3"/>
    <dgm:cxn modelId="{65B15313-A95C-44C1-98E4-7FD89FFAEDEE}" srcId="{BFB59865-74D3-40D8-A8B3-0FB1D51C65D0}" destId="{281452FD-164F-4CEB-BB4A-22F565612B7C}" srcOrd="2" destOrd="0" parTransId="{651124B0-144D-45CB-B5A5-3A57EEBEF9DF}" sibTransId="{F7A80D1A-7F7C-4F8A-A3B5-99FF9DF2B7B3}"/>
    <dgm:cxn modelId="{C576DC21-F0AF-4809-80CE-1C20817487EA}" type="presOf" srcId="{281452FD-164F-4CEB-BB4A-22F565612B7C}" destId="{C25C28A3-EEE2-4380-B547-DFE9657C4677}" srcOrd="1" destOrd="0" presId="urn:microsoft.com/office/officeart/2005/8/layout/hierarchy3"/>
    <dgm:cxn modelId="{66DB8827-CD8D-4E7C-9F1E-465247E7C546}" type="presOf" srcId="{815D10C7-EA29-49C7-B8E8-09C0D4F4BADF}" destId="{118520A2-2758-4EFE-8E8E-F7DD6D773682}" srcOrd="0" destOrd="0" presId="urn:microsoft.com/office/officeart/2005/8/layout/hierarchy3"/>
    <dgm:cxn modelId="{ADCE9027-F00D-4223-8F2B-187ED456FB5B}" type="presOf" srcId="{3D7FD534-7781-46B9-BFFD-E210F98F9565}" destId="{FC56CA05-FCEF-417F-9E29-3E646B9A0970}" srcOrd="1" destOrd="0" presId="urn:microsoft.com/office/officeart/2005/8/layout/hierarchy3"/>
    <dgm:cxn modelId="{C56D6A29-FF13-4A70-8C78-653D97AC52C4}" type="presOf" srcId="{20366C13-323C-4F6F-8EB9-56306BD79C32}" destId="{7664FEE0-C979-4B68-BA31-DE5A1CB1F4E1}" srcOrd="0" destOrd="0" presId="urn:microsoft.com/office/officeart/2005/8/layout/hierarchy3"/>
    <dgm:cxn modelId="{90B1DA32-3BA0-4AC6-940D-0E85EC42A3E0}" type="presOf" srcId="{3D7FD534-7781-46B9-BFFD-E210F98F9565}" destId="{A54164C6-1E7E-4594-82FB-64C38CFE839D}" srcOrd="0" destOrd="0" presId="urn:microsoft.com/office/officeart/2005/8/layout/hierarchy3"/>
    <dgm:cxn modelId="{B64D1838-7EFB-4BA8-B7EB-21EDE07133C8}" type="presOf" srcId="{84621632-E634-4842-8915-A8A8A2C26BF6}" destId="{2EB8CE7F-9D0D-4EF9-9920-67A722000FE0}" srcOrd="0" destOrd="0" presId="urn:microsoft.com/office/officeart/2005/8/layout/hierarchy3"/>
    <dgm:cxn modelId="{13013D40-65E2-42BD-A623-04B63C914209}" type="presOf" srcId="{8ABFB089-1CDA-469E-9E74-F43823277790}" destId="{940A997C-2703-47AF-84A5-4FA4633A15C0}" srcOrd="0" destOrd="0" presId="urn:microsoft.com/office/officeart/2005/8/layout/hierarchy3"/>
    <dgm:cxn modelId="{E8D5D840-7BD1-4F45-BBE5-5209D4D24D89}" type="presOf" srcId="{281452FD-164F-4CEB-BB4A-22F565612B7C}" destId="{1F8A7B5C-EB35-4CD7-A9F2-8A9876A54C04}" srcOrd="0" destOrd="0" presId="urn:microsoft.com/office/officeart/2005/8/layout/hierarchy3"/>
    <dgm:cxn modelId="{338B8D48-9D14-44B1-999E-1DAF6173CFAC}" type="presOf" srcId="{89AEDB9B-EC88-4F63-9993-A68C09F78F2C}" destId="{DF02ED19-DAD4-41FE-AEA2-58EF1B7A4C9D}" srcOrd="0" destOrd="0" presId="urn:microsoft.com/office/officeart/2005/8/layout/hierarchy3"/>
    <dgm:cxn modelId="{6079E64B-898D-4C18-8004-175E3ABC5689}" type="presOf" srcId="{83BC7B0E-4C7A-4866-87D0-FF19E0C70945}" destId="{D447FE83-7BA2-450B-8C2A-8530BF832DEE}" srcOrd="1" destOrd="0" presId="urn:microsoft.com/office/officeart/2005/8/layout/hierarchy3"/>
    <dgm:cxn modelId="{AD496750-2302-43EE-BFD1-5042BC2CBFB1}" srcId="{281452FD-164F-4CEB-BB4A-22F565612B7C}" destId="{213DAA6C-D4CD-4051-B165-9A7C50FB2607}" srcOrd="3" destOrd="0" parTransId="{322E53CB-9D8F-4F48-9BB7-AF81C9E8B934}" sibTransId="{0277CDE1-8F67-4751-AB2A-0982BB33A356}"/>
    <dgm:cxn modelId="{5AB2B050-5462-4887-9F94-D94963F1C4DF}" srcId="{281452FD-164F-4CEB-BB4A-22F565612B7C}" destId="{8ABFB089-1CDA-469E-9E74-F43823277790}" srcOrd="0" destOrd="0" parTransId="{20366C13-323C-4F6F-8EB9-56306BD79C32}" sibTransId="{347CB462-FE25-49E6-96E5-ABB709842764}"/>
    <dgm:cxn modelId="{55E51353-0E8F-4AE0-8282-F2CAA7607592}" srcId="{83BC7B0E-4C7A-4866-87D0-FF19E0C70945}" destId="{A819B454-D813-47B2-A83F-C5A3CEB66F6A}" srcOrd="1" destOrd="0" parTransId="{84621632-E634-4842-8915-A8A8A2C26BF6}" sibTransId="{242CFCE4-0E24-46E5-8155-EF2BD927CD6D}"/>
    <dgm:cxn modelId="{41C39055-E44D-42D7-A634-6297D4CA8BB9}" srcId="{83BC7B0E-4C7A-4866-87D0-FF19E0C70945}" destId="{E66B299F-E475-4003-B485-DC87F1709D33}" srcOrd="0" destOrd="0" parTransId="{5104E660-225B-4626-9252-8B7D3BB4D92E}" sibTransId="{36F7E9E6-EDCD-43C3-A2F3-DF2CBF5EC352}"/>
    <dgm:cxn modelId="{561AB459-12CE-41E3-9814-40B0FCF3F51B}" type="presOf" srcId="{9EB50216-65EB-4A2A-B2C0-3EBC7A313E13}" destId="{37678935-44D8-4089-9DD7-367EE6050B55}" srcOrd="0" destOrd="0" presId="urn:microsoft.com/office/officeart/2005/8/layout/hierarchy3"/>
    <dgm:cxn modelId="{3F486E87-DDB8-40A8-920D-44861A413E47}" srcId="{281452FD-164F-4CEB-BB4A-22F565612B7C}" destId="{DB39FB7D-C012-4DD7-8B1D-B39F480BCC5E}" srcOrd="1" destOrd="0" parTransId="{77C9F08B-E1E0-476A-8EE5-5614677643D3}" sibTransId="{B251F85F-5745-432B-B546-D23B398BFEA9}"/>
    <dgm:cxn modelId="{3C9FEC89-3932-45DE-957F-A7699FAC3570}" srcId="{BFB59865-74D3-40D8-A8B3-0FB1D51C65D0}" destId="{3D7FD534-7781-46B9-BFFD-E210F98F9565}" srcOrd="0" destOrd="0" parTransId="{2DAB09E8-5633-48DB-9275-4FB057AF9C58}" sibTransId="{64D5EBC7-7534-4D3F-906E-DC035BC6D54E}"/>
    <dgm:cxn modelId="{EEB45096-A199-4D35-A5E3-9384B1C58DD5}" type="presOf" srcId="{B51D9F23-5C7B-4D22-B07A-FC773E1EAD93}" destId="{406E21A3-954E-4476-8906-D205BBD2329F}" srcOrd="0" destOrd="0" presId="urn:microsoft.com/office/officeart/2005/8/layout/hierarchy3"/>
    <dgm:cxn modelId="{62789D9B-E819-4B7F-9B97-290D70F781AC}" type="presOf" srcId="{80377C82-A297-4B71-9827-E0DBC7F187F9}" destId="{65BBF46F-8033-41F9-8618-1C2B266A1341}" srcOrd="0" destOrd="0" presId="urn:microsoft.com/office/officeart/2005/8/layout/hierarchy3"/>
    <dgm:cxn modelId="{861759A2-3E8C-420D-960E-D09C1AEAFECC}" srcId="{BFB59865-74D3-40D8-A8B3-0FB1D51C65D0}" destId="{83BC7B0E-4C7A-4866-87D0-FF19E0C70945}" srcOrd="1" destOrd="0" parTransId="{64B90971-C447-4BCC-BBF6-2A8E487DEE80}" sibTransId="{429941E9-E220-4575-9606-254B6B8969FD}"/>
    <dgm:cxn modelId="{5EA900B0-FA95-4FF3-B008-822B2441BB24}" type="presOf" srcId="{BFB59865-74D3-40D8-A8B3-0FB1D51C65D0}" destId="{F3D54388-5B66-4626-AD7B-B098953FA288}" srcOrd="0" destOrd="0" presId="urn:microsoft.com/office/officeart/2005/8/layout/hierarchy3"/>
    <dgm:cxn modelId="{D8019AB2-1FC3-4A5A-ABAB-74D5D95FC34E}" type="presOf" srcId="{E66B299F-E475-4003-B485-DC87F1709D33}" destId="{C20073D9-B267-4861-95AC-E1344C55C034}" srcOrd="0" destOrd="0" presId="urn:microsoft.com/office/officeart/2005/8/layout/hierarchy3"/>
    <dgm:cxn modelId="{B12F99B6-F0F0-4910-AEAB-508868EA2685}" type="presOf" srcId="{213DAA6C-D4CD-4051-B165-9A7C50FB2607}" destId="{06F9C294-BBFD-4AD9-8DC7-938FA3D20143}" srcOrd="0" destOrd="0" presId="urn:microsoft.com/office/officeart/2005/8/layout/hierarchy3"/>
    <dgm:cxn modelId="{84B869C6-F627-44A1-8B50-694BDD46CA01}" srcId="{3D7FD534-7781-46B9-BFFD-E210F98F9565}" destId="{80377C82-A297-4B71-9827-E0DBC7F187F9}" srcOrd="0" destOrd="0" parTransId="{DFF0E4D3-C4DD-43D4-94DE-C5D5F640DCD9}" sibTransId="{7DB6E82B-013F-4456-8742-71C7BC9A8A3C}"/>
    <dgm:cxn modelId="{F8F163CB-9D31-4B5C-BBA0-A9DFD727433C}" srcId="{3D7FD534-7781-46B9-BFFD-E210F98F9565}" destId="{B51D9F23-5C7B-4D22-B07A-FC773E1EAD93}" srcOrd="2" destOrd="0" parTransId="{44B86613-4B77-4939-9802-F6AE6EEC497B}" sibTransId="{38BA580B-248E-4F9F-9548-E23AAE367C8C}"/>
    <dgm:cxn modelId="{27BCD8CD-D6D2-4C2C-823A-D306B3C6DA3F}" srcId="{281452FD-164F-4CEB-BB4A-22F565612B7C}" destId="{9EB50216-65EB-4A2A-B2C0-3EBC7A313E13}" srcOrd="2" destOrd="0" parTransId="{815D10C7-EA29-49C7-B8E8-09C0D4F4BADF}" sibTransId="{52B0AD8E-FA05-4D9D-B976-0A2FF8980318}"/>
    <dgm:cxn modelId="{E20755D0-31BF-4840-B467-F962B01E21C4}" type="presOf" srcId="{44B86613-4B77-4939-9802-F6AE6EEC497B}" destId="{B398BFAD-8BD6-449F-B36D-1AD552BAD765}" srcOrd="0" destOrd="0" presId="urn:microsoft.com/office/officeart/2005/8/layout/hierarchy3"/>
    <dgm:cxn modelId="{5ACC39DE-5892-4671-8C1E-10E62477F5FC}" type="presOf" srcId="{DB39FB7D-C012-4DD7-8B1D-B39F480BCC5E}" destId="{90E9AEB7-9234-4FA1-B233-B4C0FC910C18}" srcOrd="0" destOrd="0" presId="urn:microsoft.com/office/officeart/2005/8/layout/hierarchy3"/>
    <dgm:cxn modelId="{51D6C6E5-C80D-4994-953D-D57B243C7BB5}" type="presOf" srcId="{83BC7B0E-4C7A-4866-87D0-FF19E0C70945}" destId="{D416EEE6-2420-432D-92D1-D8A3BB88AA65}" srcOrd="0" destOrd="0" presId="urn:microsoft.com/office/officeart/2005/8/layout/hierarchy3"/>
    <dgm:cxn modelId="{2AAA77E6-7A5B-4B08-8826-1DC94856D1BD}" srcId="{3D7FD534-7781-46B9-BFFD-E210F98F9565}" destId="{89AEDB9B-EC88-4F63-9993-A68C09F78F2C}" srcOrd="1" destOrd="0" parTransId="{7767A6F9-56CC-4A8D-8F48-75A05BF7F3A8}" sibTransId="{93EF152C-E318-43B5-A69D-0EE405DEC4F2}"/>
    <dgm:cxn modelId="{F8A6F5E6-AAF6-488E-B88E-7DAF91147B4A}" type="presOf" srcId="{7767A6F9-56CC-4A8D-8F48-75A05BF7F3A8}" destId="{49111E23-6027-493F-93CD-158F583F1CE5}" srcOrd="0" destOrd="0" presId="urn:microsoft.com/office/officeart/2005/8/layout/hierarchy3"/>
    <dgm:cxn modelId="{14F96DEC-B6E5-4CF3-BE3D-AE61C875935D}" type="presOf" srcId="{DFF0E4D3-C4DD-43D4-94DE-C5D5F640DCD9}" destId="{E58674AD-7F6C-4938-9EE8-7B03F8D38F09}" srcOrd="0" destOrd="0" presId="urn:microsoft.com/office/officeart/2005/8/layout/hierarchy3"/>
    <dgm:cxn modelId="{872E3EF8-9BB6-4DF7-B81C-DA8D2B71228B}" type="presOf" srcId="{5104E660-225B-4626-9252-8B7D3BB4D92E}" destId="{A87728E2-F641-4A06-8859-C9E03CB167C0}" srcOrd="0" destOrd="0" presId="urn:microsoft.com/office/officeart/2005/8/layout/hierarchy3"/>
    <dgm:cxn modelId="{F9A2AEAC-6646-4ACC-ABE9-A819769954EC}" type="presParOf" srcId="{F3D54388-5B66-4626-AD7B-B098953FA288}" destId="{BDC7570D-69A6-4BFC-BB1D-4C312CFECA0C}" srcOrd="0" destOrd="0" presId="urn:microsoft.com/office/officeart/2005/8/layout/hierarchy3"/>
    <dgm:cxn modelId="{EC4CC56B-1744-48B7-8D2F-8FFCAC87DCEF}" type="presParOf" srcId="{BDC7570D-69A6-4BFC-BB1D-4C312CFECA0C}" destId="{603B1E1E-193B-43F9-94F9-71952208B993}" srcOrd="0" destOrd="0" presId="urn:microsoft.com/office/officeart/2005/8/layout/hierarchy3"/>
    <dgm:cxn modelId="{19743585-DFF4-4D04-BD75-1AA2878D8425}" type="presParOf" srcId="{603B1E1E-193B-43F9-94F9-71952208B993}" destId="{A54164C6-1E7E-4594-82FB-64C38CFE839D}" srcOrd="0" destOrd="0" presId="urn:microsoft.com/office/officeart/2005/8/layout/hierarchy3"/>
    <dgm:cxn modelId="{898B495F-20CF-4324-8F1E-26B2A2BAF49F}" type="presParOf" srcId="{603B1E1E-193B-43F9-94F9-71952208B993}" destId="{FC56CA05-FCEF-417F-9E29-3E646B9A0970}" srcOrd="1" destOrd="0" presId="urn:microsoft.com/office/officeart/2005/8/layout/hierarchy3"/>
    <dgm:cxn modelId="{CC6A3949-7643-42CC-983B-B716A6D4C6EF}" type="presParOf" srcId="{BDC7570D-69A6-4BFC-BB1D-4C312CFECA0C}" destId="{5E51CE2B-4FB3-4FC4-B6A2-96AE0E3D6C64}" srcOrd="1" destOrd="0" presId="urn:microsoft.com/office/officeart/2005/8/layout/hierarchy3"/>
    <dgm:cxn modelId="{76FA59EF-240D-4F4C-AECB-665A7C68081B}" type="presParOf" srcId="{5E51CE2B-4FB3-4FC4-B6A2-96AE0E3D6C64}" destId="{E58674AD-7F6C-4938-9EE8-7B03F8D38F09}" srcOrd="0" destOrd="0" presId="urn:microsoft.com/office/officeart/2005/8/layout/hierarchy3"/>
    <dgm:cxn modelId="{A0F731DF-A3F1-4D60-AD8D-DE8B1F73089D}" type="presParOf" srcId="{5E51CE2B-4FB3-4FC4-B6A2-96AE0E3D6C64}" destId="{65BBF46F-8033-41F9-8618-1C2B266A1341}" srcOrd="1" destOrd="0" presId="urn:microsoft.com/office/officeart/2005/8/layout/hierarchy3"/>
    <dgm:cxn modelId="{6DB908DE-EA84-4B2C-868E-68C7873CF9F6}" type="presParOf" srcId="{5E51CE2B-4FB3-4FC4-B6A2-96AE0E3D6C64}" destId="{49111E23-6027-493F-93CD-158F583F1CE5}" srcOrd="2" destOrd="0" presId="urn:microsoft.com/office/officeart/2005/8/layout/hierarchy3"/>
    <dgm:cxn modelId="{45F92A2F-8924-441B-8E08-B5AACA4E9E0F}" type="presParOf" srcId="{5E51CE2B-4FB3-4FC4-B6A2-96AE0E3D6C64}" destId="{DF02ED19-DAD4-41FE-AEA2-58EF1B7A4C9D}" srcOrd="3" destOrd="0" presId="urn:microsoft.com/office/officeart/2005/8/layout/hierarchy3"/>
    <dgm:cxn modelId="{AE0A6F32-77EB-42B9-A883-DC7D1147C3E7}" type="presParOf" srcId="{5E51CE2B-4FB3-4FC4-B6A2-96AE0E3D6C64}" destId="{B398BFAD-8BD6-449F-B36D-1AD552BAD765}" srcOrd="4" destOrd="0" presId="urn:microsoft.com/office/officeart/2005/8/layout/hierarchy3"/>
    <dgm:cxn modelId="{9A834DE6-BA7A-4BFC-9C7A-3824AE6BA6EC}" type="presParOf" srcId="{5E51CE2B-4FB3-4FC4-B6A2-96AE0E3D6C64}" destId="{406E21A3-954E-4476-8906-D205BBD2329F}" srcOrd="5" destOrd="0" presId="urn:microsoft.com/office/officeart/2005/8/layout/hierarchy3"/>
    <dgm:cxn modelId="{815A474E-4841-4786-B3BA-F70866ACC5F3}" type="presParOf" srcId="{F3D54388-5B66-4626-AD7B-B098953FA288}" destId="{CF8420A0-5B49-45C2-9AEC-8ABF8735DBB8}" srcOrd="1" destOrd="0" presId="urn:microsoft.com/office/officeart/2005/8/layout/hierarchy3"/>
    <dgm:cxn modelId="{1878FBD0-08AA-40CB-9C00-09A0F0AB38E9}" type="presParOf" srcId="{CF8420A0-5B49-45C2-9AEC-8ABF8735DBB8}" destId="{B366777D-33F2-49AB-911B-011EC39984AC}" srcOrd="0" destOrd="0" presId="urn:microsoft.com/office/officeart/2005/8/layout/hierarchy3"/>
    <dgm:cxn modelId="{FD9CE694-D1BD-46E0-9D77-7A1B011EA739}" type="presParOf" srcId="{B366777D-33F2-49AB-911B-011EC39984AC}" destId="{D416EEE6-2420-432D-92D1-D8A3BB88AA65}" srcOrd="0" destOrd="0" presId="urn:microsoft.com/office/officeart/2005/8/layout/hierarchy3"/>
    <dgm:cxn modelId="{63654C1D-1F20-42F6-A301-2B0DF7F7A5F4}" type="presParOf" srcId="{B366777D-33F2-49AB-911B-011EC39984AC}" destId="{D447FE83-7BA2-450B-8C2A-8530BF832DEE}" srcOrd="1" destOrd="0" presId="urn:microsoft.com/office/officeart/2005/8/layout/hierarchy3"/>
    <dgm:cxn modelId="{356ED608-BD9C-4D6A-A9AA-752ABFB7FD7B}" type="presParOf" srcId="{CF8420A0-5B49-45C2-9AEC-8ABF8735DBB8}" destId="{2FDC85A6-9326-4C54-A77C-02A024AA94EF}" srcOrd="1" destOrd="0" presId="urn:microsoft.com/office/officeart/2005/8/layout/hierarchy3"/>
    <dgm:cxn modelId="{0A76BED5-1539-47DD-BA42-AFAC3F556DA0}" type="presParOf" srcId="{2FDC85A6-9326-4C54-A77C-02A024AA94EF}" destId="{A87728E2-F641-4A06-8859-C9E03CB167C0}" srcOrd="0" destOrd="0" presId="urn:microsoft.com/office/officeart/2005/8/layout/hierarchy3"/>
    <dgm:cxn modelId="{C3BE1107-4020-49F7-BB2F-6FF44EFB38A1}" type="presParOf" srcId="{2FDC85A6-9326-4C54-A77C-02A024AA94EF}" destId="{C20073D9-B267-4861-95AC-E1344C55C034}" srcOrd="1" destOrd="0" presId="urn:microsoft.com/office/officeart/2005/8/layout/hierarchy3"/>
    <dgm:cxn modelId="{1FE7973C-44EF-4C2F-BD56-557500215E62}" type="presParOf" srcId="{2FDC85A6-9326-4C54-A77C-02A024AA94EF}" destId="{2EB8CE7F-9D0D-4EF9-9920-67A722000FE0}" srcOrd="2" destOrd="0" presId="urn:microsoft.com/office/officeart/2005/8/layout/hierarchy3"/>
    <dgm:cxn modelId="{9A19883A-3454-4C75-8C70-93F3DD4DF972}" type="presParOf" srcId="{2FDC85A6-9326-4C54-A77C-02A024AA94EF}" destId="{AE0CB6AA-AB93-47B2-9C9C-D04A542E4C6B}" srcOrd="3" destOrd="0" presId="urn:microsoft.com/office/officeart/2005/8/layout/hierarchy3"/>
    <dgm:cxn modelId="{AC6D755A-278E-45CE-967E-B909FF1D2EFF}" type="presParOf" srcId="{F3D54388-5B66-4626-AD7B-B098953FA288}" destId="{F4560E84-6571-4335-982E-6BC4FB0F428D}" srcOrd="2" destOrd="0" presId="urn:microsoft.com/office/officeart/2005/8/layout/hierarchy3"/>
    <dgm:cxn modelId="{0F977943-8F2A-4E05-9081-382AE0126E6D}" type="presParOf" srcId="{F4560E84-6571-4335-982E-6BC4FB0F428D}" destId="{82DDE334-F7F3-41C3-B859-60B70649FF11}" srcOrd="0" destOrd="0" presId="urn:microsoft.com/office/officeart/2005/8/layout/hierarchy3"/>
    <dgm:cxn modelId="{51DF7242-082D-453A-96B4-38A2FA5B7036}" type="presParOf" srcId="{82DDE334-F7F3-41C3-B859-60B70649FF11}" destId="{1F8A7B5C-EB35-4CD7-A9F2-8A9876A54C04}" srcOrd="0" destOrd="0" presId="urn:microsoft.com/office/officeart/2005/8/layout/hierarchy3"/>
    <dgm:cxn modelId="{C287ABE1-9569-459B-9E2C-BB0A0352AC8D}" type="presParOf" srcId="{82DDE334-F7F3-41C3-B859-60B70649FF11}" destId="{C25C28A3-EEE2-4380-B547-DFE9657C4677}" srcOrd="1" destOrd="0" presId="urn:microsoft.com/office/officeart/2005/8/layout/hierarchy3"/>
    <dgm:cxn modelId="{2FEA866E-EBD6-41F9-9447-E8D6445F9AC1}" type="presParOf" srcId="{F4560E84-6571-4335-982E-6BC4FB0F428D}" destId="{8BC0A91D-E904-4F0A-8511-5C5F1BB68ED7}" srcOrd="1" destOrd="0" presId="urn:microsoft.com/office/officeart/2005/8/layout/hierarchy3"/>
    <dgm:cxn modelId="{CBEE2B6E-61DC-497A-ACEC-AB6ACE81597A}" type="presParOf" srcId="{8BC0A91D-E904-4F0A-8511-5C5F1BB68ED7}" destId="{7664FEE0-C979-4B68-BA31-DE5A1CB1F4E1}" srcOrd="0" destOrd="0" presId="urn:microsoft.com/office/officeart/2005/8/layout/hierarchy3"/>
    <dgm:cxn modelId="{2699C354-3654-473E-A496-BAB8BB948026}" type="presParOf" srcId="{8BC0A91D-E904-4F0A-8511-5C5F1BB68ED7}" destId="{940A997C-2703-47AF-84A5-4FA4633A15C0}" srcOrd="1" destOrd="0" presId="urn:microsoft.com/office/officeart/2005/8/layout/hierarchy3"/>
    <dgm:cxn modelId="{346882E3-E86F-44FF-B348-48FE20F6A591}" type="presParOf" srcId="{8BC0A91D-E904-4F0A-8511-5C5F1BB68ED7}" destId="{B5D3307B-2C8E-4E0D-B6B9-C5AFFA7D5CC9}" srcOrd="2" destOrd="0" presId="urn:microsoft.com/office/officeart/2005/8/layout/hierarchy3"/>
    <dgm:cxn modelId="{4DEB365A-BA32-4DD5-90C6-6A1CAA360C8F}" type="presParOf" srcId="{8BC0A91D-E904-4F0A-8511-5C5F1BB68ED7}" destId="{90E9AEB7-9234-4FA1-B233-B4C0FC910C18}" srcOrd="3" destOrd="0" presId="urn:microsoft.com/office/officeart/2005/8/layout/hierarchy3"/>
    <dgm:cxn modelId="{947BA4B4-5A5E-42D7-98ED-6E0DB5C36278}" type="presParOf" srcId="{8BC0A91D-E904-4F0A-8511-5C5F1BB68ED7}" destId="{118520A2-2758-4EFE-8E8E-F7DD6D773682}" srcOrd="4" destOrd="0" presId="urn:microsoft.com/office/officeart/2005/8/layout/hierarchy3"/>
    <dgm:cxn modelId="{8458C03D-E094-4863-9EE1-BECCEC1FE289}" type="presParOf" srcId="{8BC0A91D-E904-4F0A-8511-5C5F1BB68ED7}" destId="{37678935-44D8-4089-9DD7-367EE6050B55}" srcOrd="5" destOrd="0" presId="urn:microsoft.com/office/officeart/2005/8/layout/hierarchy3"/>
    <dgm:cxn modelId="{DCAAF038-457C-4AD3-BAA8-A8A591D4CDEE}" type="presParOf" srcId="{8BC0A91D-E904-4F0A-8511-5C5F1BB68ED7}" destId="{E1030A0F-B055-40B9-B966-A449E71C1B0E}" srcOrd="6" destOrd="0" presId="urn:microsoft.com/office/officeart/2005/8/layout/hierarchy3"/>
    <dgm:cxn modelId="{A4E1BF29-6AB5-42AB-9DEC-A63FFAF1E904}" type="presParOf" srcId="{8BC0A91D-E904-4F0A-8511-5C5F1BB68ED7}" destId="{06F9C294-BBFD-4AD9-8DC7-938FA3D20143}" srcOrd="7" destOrd="0" presId="urn:microsoft.com/office/officeart/2005/8/layout/hierarchy3"/>
  </dgm:cxnLst>
  <dgm:bg>
    <a:solidFill>
      <a:schemeClr val="accent1">
        <a:lumMod val="60000"/>
        <a:lumOff val="4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2766D9-1210-454C-AB7C-A9623A14C49A}">
      <dsp:nvSpPr>
        <dsp:cNvPr id="0" name=""/>
        <dsp:cNvSpPr/>
      </dsp:nvSpPr>
      <dsp:spPr>
        <a:xfrm>
          <a:off x="2498140" y="0"/>
          <a:ext cx="3747211" cy="5418667"/>
        </a:xfrm>
        <a:prstGeom prst="rightArrow">
          <a:avLst>
            <a:gd name="adj1" fmla="val 75000"/>
            <a:gd name="adj2" fmla="val 50000"/>
          </a:avLst>
        </a:prstGeom>
        <a:solidFill>
          <a:srgbClr val="92D050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0971BD-D3FB-4EB4-9BFD-255DFF108A55}">
      <dsp:nvSpPr>
        <dsp:cNvPr id="0" name=""/>
        <dsp:cNvSpPr/>
      </dsp:nvSpPr>
      <dsp:spPr>
        <a:xfrm>
          <a:off x="146778" y="0"/>
          <a:ext cx="2498140" cy="5418667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Основні</a:t>
          </a:r>
          <a:r>
            <a:rPr lang="ru-RU" sz="22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kern="12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макроекономічні</a:t>
          </a:r>
          <a:r>
            <a:rPr lang="ru-RU" sz="22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kern="12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показники</a:t>
          </a:r>
          <a:r>
            <a:rPr lang="ru-RU" sz="22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kern="12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економічного</a:t>
          </a:r>
          <a:r>
            <a:rPr lang="ru-RU" sz="22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2200" kern="12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соціального</a:t>
          </a:r>
          <a:r>
            <a:rPr lang="ru-RU" sz="22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kern="12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розвитку</a:t>
          </a:r>
          <a:r>
            <a:rPr lang="ru-RU" sz="22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kern="12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України</a:t>
          </a:r>
          <a:r>
            <a:rPr lang="ru-RU" sz="22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 2022-2024 роки 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200" kern="12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Бюджетна</a:t>
          </a:r>
          <a:r>
            <a:rPr lang="ru-RU" sz="22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kern="12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Декларація</a:t>
          </a:r>
          <a:r>
            <a:rPr lang="ru-RU" sz="22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 2022-2024 роки</a:t>
          </a:r>
        </a:p>
      </dsp:txBody>
      <dsp:txXfrm>
        <a:off x="268727" y="121949"/>
        <a:ext cx="2254242" cy="51747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D1D8C0-9A9D-4053-887A-A9BBFCDD9CB4}">
      <dsp:nvSpPr>
        <dsp:cNvPr id="0" name=""/>
        <dsp:cNvSpPr/>
      </dsp:nvSpPr>
      <dsp:spPr>
        <a:xfrm flipH="1">
          <a:off x="0" y="170748"/>
          <a:ext cx="3262489" cy="1418159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Мінімальна</a:t>
          </a:r>
          <a:r>
            <a:rPr lang="ru-RU" sz="16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заробітна</a:t>
          </a:r>
          <a:r>
            <a:rPr lang="ru-RU" sz="16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плата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із</a:t>
          </a:r>
          <a:r>
            <a:rPr lang="ru-RU" sz="16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січня</a:t>
          </a:r>
          <a:r>
            <a:rPr lang="ru-RU" sz="16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2022 року - 6500 </a:t>
          </a:r>
          <a:r>
            <a:rPr lang="ru-RU" sz="1600" kern="12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грн</a:t>
          </a:r>
          <a:r>
            <a:rPr lang="ru-RU" sz="16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із</a:t>
          </a:r>
          <a:r>
            <a:rPr lang="ru-RU" sz="16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жовтня</a:t>
          </a:r>
          <a:r>
            <a:rPr lang="ru-RU" sz="16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2022 року - 6700 </a:t>
          </a:r>
          <a:r>
            <a:rPr lang="ru-RU" sz="1600" kern="12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грн</a:t>
          </a:r>
          <a:endParaRPr lang="ru-RU" sz="1600" kern="12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45379" y="170748"/>
        <a:ext cx="2417109" cy="1418159"/>
      </dsp:txXfrm>
    </dsp:sp>
    <dsp:sp modelId="{DF71CF6F-E9D3-40C5-81A4-0DE18C883333}">
      <dsp:nvSpPr>
        <dsp:cNvPr id="0" name=""/>
        <dsp:cNvSpPr/>
      </dsp:nvSpPr>
      <dsp:spPr>
        <a:xfrm flipH="1">
          <a:off x="287708" y="200766"/>
          <a:ext cx="214489" cy="154305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11916C-1E82-43AC-B8F0-32C7246BF3E3}">
      <dsp:nvSpPr>
        <dsp:cNvPr id="0" name=""/>
        <dsp:cNvSpPr/>
      </dsp:nvSpPr>
      <dsp:spPr>
        <a:xfrm>
          <a:off x="0" y="1735931"/>
          <a:ext cx="3262489" cy="1944744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Посадовий</a:t>
          </a:r>
          <a:r>
            <a:rPr lang="ru-RU" sz="16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оклад </a:t>
          </a:r>
          <a:r>
            <a:rPr lang="ru-RU" sz="1600" kern="12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працівника</a:t>
          </a:r>
          <a:r>
            <a:rPr lang="ru-RU" sz="16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 тарифного </a:t>
          </a:r>
          <a:r>
            <a:rPr lang="ru-RU" sz="1600" kern="12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розряду</a:t>
          </a:r>
          <a:r>
            <a:rPr lang="ru-RU" sz="16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ЄТС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із</a:t>
          </a:r>
          <a:r>
            <a:rPr lang="ru-RU" sz="16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січня</a:t>
          </a:r>
          <a:r>
            <a:rPr lang="ru-RU" sz="16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2022 року - 2893 </a:t>
          </a:r>
          <a:r>
            <a:rPr lang="ru-RU" sz="1600" kern="12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грн</a:t>
          </a:r>
          <a:r>
            <a:rPr lang="ru-RU" sz="16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6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із жовтня 2022 року – 2982 грн</a:t>
          </a:r>
          <a:endParaRPr lang="ru-RU" sz="1600" kern="12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45379" y="1735931"/>
        <a:ext cx="2417109" cy="1944744"/>
      </dsp:txXfrm>
    </dsp:sp>
    <dsp:sp modelId="{3B2A43B7-583C-4F8B-BA82-028DA997CAC6}">
      <dsp:nvSpPr>
        <dsp:cNvPr id="0" name=""/>
        <dsp:cNvSpPr/>
      </dsp:nvSpPr>
      <dsp:spPr>
        <a:xfrm>
          <a:off x="401951" y="1936778"/>
          <a:ext cx="234357" cy="154305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ADFCA4-F415-4D12-BA96-545E3A7BE542}">
      <dsp:nvSpPr>
        <dsp:cNvPr id="0" name=""/>
        <dsp:cNvSpPr/>
      </dsp:nvSpPr>
      <dsp:spPr>
        <a:xfrm>
          <a:off x="0" y="4013097"/>
          <a:ext cx="3262489" cy="1263970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Рівень інфляції</a:t>
          </a:r>
          <a:endParaRPr lang="ru-RU" sz="1600" kern="12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зростання</a:t>
          </a:r>
          <a:r>
            <a:rPr lang="ru-RU" sz="16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індексу</a:t>
          </a:r>
          <a:r>
            <a:rPr lang="ru-RU" sz="16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споживчих</a:t>
          </a:r>
          <a:r>
            <a:rPr lang="ru-RU" sz="16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цін</a:t>
          </a:r>
          <a:r>
            <a:rPr lang="ru-RU" sz="16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– 6,2%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зростання</a:t>
          </a:r>
          <a:r>
            <a:rPr lang="ru-RU" sz="16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цін</a:t>
          </a:r>
          <a:r>
            <a:rPr lang="ru-RU" sz="16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виробників</a:t>
          </a:r>
          <a:r>
            <a:rPr lang="ru-RU" sz="16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- 7,8%</a:t>
          </a:r>
        </a:p>
      </dsp:txBody>
      <dsp:txXfrm>
        <a:off x="845379" y="4013097"/>
        <a:ext cx="2417109" cy="1263970"/>
      </dsp:txXfrm>
    </dsp:sp>
    <dsp:sp modelId="{B71F267A-F7CA-4374-9BC5-AF888C15AB89}">
      <dsp:nvSpPr>
        <dsp:cNvPr id="0" name=""/>
        <dsp:cNvSpPr/>
      </dsp:nvSpPr>
      <dsp:spPr>
        <a:xfrm>
          <a:off x="450715" y="3873557"/>
          <a:ext cx="136828" cy="154305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2CC9CA-C30A-4539-8D08-FCA49D2C8DF1}">
      <dsp:nvSpPr>
        <dsp:cNvPr id="0" name=""/>
        <dsp:cNvSpPr/>
      </dsp:nvSpPr>
      <dsp:spPr>
        <a:xfrm>
          <a:off x="3019524" y="-5370"/>
          <a:ext cx="4675968" cy="4675968"/>
        </a:xfrm>
        <a:prstGeom prst="circularArrow">
          <a:avLst>
            <a:gd name="adj1" fmla="val 5274"/>
            <a:gd name="adj2" fmla="val 312630"/>
            <a:gd name="adj3" fmla="val 14201717"/>
            <a:gd name="adj4" fmla="val 17142492"/>
            <a:gd name="adj5" fmla="val 547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8B924F-23C0-4F6A-8D84-813DBE03FF21}">
      <dsp:nvSpPr>
        <dsp:cNvPr id="0" name=""/>
        <dsp:cNvSpPr/>
      </dsp:nvSpPr>
      <dsp:spPr>
        <a:xfrm>
          <a:off x="4455343" y="0"/>
          <a:ext cx="1804331" cy="90216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dirty="0">
              <a:solidFill>
                <a:srgbClr val="002060"/>
              </a:solidFill>
            </a:rPr>
            <a:t>Оплата праці з нарахуваннями – 64,0%</a:t>
          </a:r>
          <a:endParaRPr lang="ru-RU" sz="1600" kern="1200" dirty="0">
            <a:solidFill>
              <a:srgbClr val="002060"/>
            </a:solidFill>
          </a:endParaRPr>
        </a:p>
      </dsp:txBody>
      <dsp:txXfrm>
        <a:off x="4499383" y="44040"/>
        <a:ext cx="1716251" cy="814085"/>
      </dsp:txXfrm>
    </dsp:sp>
    <dsp:sp modelId="{83424155-ABE4-46AB-866C-4828820FC844}">
      <dsp:nvSpPr>
        <dsp:cNvPr id="0" name=""/>
        <dsp:cNvSpPr/>
      </dsp:nvSpPr>
      <dsp:spPr>
        <a:xfrm>
          <a:off x="6748395" y="924341"/>
          <a:ext cx="1875999" cy="90216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dirty="0">
              <a:solidFill>
                <a:srgbClr val="002060"/>
              </a:solidFill>
            </a:rPr>
            <a:t>Виплата допомог – 1,3%</a:t>
          </a:r>
          <a:endParaRPr lang="ru-RU" sz="1600" kern="1200" dirty="0">
            <a:solidFill>
              <a:srgbClr val="002060"/>
            </a:solidFill>
          </a:endParaRPr>
        </a:p>
      </dsp:txBody>
      <dsp:txXfrm>
        <a:off x="6792435" y="968381"/>
        <a:ext cx="1787919" cy="814085"/>
      </dsp:txXfrm>
    </dsp:sp>
    <dsp:sp modelId="{EA703C63-8C5C-4A2B-9FD4-08B0BF3B5610}">
      <dsp:nvSpPr>
        <dsp:cNvPr id="0" name=""/>
        <dsp:cNvSpPr/>
      </dsp:nvSpPr>
      <dsp:spPr>
        <a:xfrm>
          <a:off x="6784236" y="2645302"/>
          <a:ext cx="1804331" cy="90216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dirty="0">
              <a:solidFill>
                <a:srgbClr val="002060"/>
              </a:solidFill>
            </a:rPr>
            <a:t>Видатки розвитку – 15,2%</a:t>
          </a:r>
          <a:endParaRPr lang="ru-RU" sz="1600" kern="1200" dirty="0">
            <a:solidFill>
              <a:srgbClr val="002060"/>
            </a:solidFill>
          </a:endParaRPr>
        </a:p>
      </dsp:txBody>
      <dsp:txXfrm>
        <a:off x="6828276" y="2689342"/>
        <a:ext cx="1716251" cy="814085"/>
      </dsp:txXfrm>
    </dsp:sp>
    <dsp:sp modelId="{3A19FF85-6017-4713-9E5F-BD633186E5B2}">
      <dsp:nvSpPr>
        <dsp:cNvPr id="0" name=""/>
        <dsp:cNvSpPr/>
      </dsp:nvSpPr>
      <dsp:spPr>
        <a:xfrm>
          <a:off x="4591611" y="3535907"/>
          <a:ext cx="1804331" cy="90216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dirty="0">
              <a:solidFill>
                <a:srgbClr val="002060"/>
              </a:solidFill>
            </a:rPr>
            <a:t>Інші видатки – 12,3%</a:t>
          </a:r>
          <a:endParaRPr lang="ru-RU" sz="1600" kern="1200" dirty="0">
            <a:solidFill>
              <a:srgbClr val="002060"/>
            </a:solidFill>
          </a:endParaRPr>
        </a:p>
      </dsp:txBody>
      <dsp:txXfrm>
        <a:off x="4635651" y="3579947"/>
        <a:ext cx="1716251" cy="814085"/>
      </dsp:txXfrm>
    </dsp:sp>
    <dsp:sp modelId="{B2C3BC66-621A-442B-A1A6-81FDA8E4FAF6}">
      <dsp:nvSpPr>
        <dsp:cNvPr id="0" name=""/>
        <dsp:cNvSpPr/>
      </dsp:nvSpPr>
      <dsp:spPr>
        <a:xfrm>
          <a:off x="2398992" y="2654951"/>
          <a:ext cx="1804331" cy="90216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dirty="0">
              <a:solidFill>
                <a:srgbClr val="002060"/>
              </a:solidFill>
            </a:rPr>
            <a:t>Оплата енергоносіїв – 6,7%</a:t>
          </a:r>
          <a:endParaRPr lang="ru-RU" sz="1600" kern="1200" dirty="0">
            <a:solidFill>
              <a:srgbClr val="002060"/>
            </a:solidFill>
          </a:endParaRPr>
        </a:p>
      </dsp:txBody>
      <dsp:txXfrm>
        <a:off x="2443032" y="2698991"/>
        <a:ext cx="1716251" cy="814085"/>
      </dsp:txXfrm>
    </dsp:sp>
    <dsp:sp modelId="{9E331CFD-C17D-496B-AF8A-ACDFE81C1CA7}">
      <dsp:nvSpPr>
        <dsp:cNvPr id="0" name=""/>
        <dsp:cNvSpPr/>
      </dsp:nvSpPr>
      <dsp:spPr>
        <a:xfrm>
          <a:off x="2090348" y="924336"/>
          <a:ext cx="1804331" cy="90216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dirty="0">
              <a:solidFill>
                <a:srgbClr val="002060"/>
              </a:solidFill>
            </a:rPr>
            <a:t>Харчування дітей – 1,9%</a:t>
          </a:r>
          <a:endParaRPr lang="ru-RU" sz="1600" kern="1200" dirty="0">
            <a:solidFill>
              <a:srgbClr val="002060"/>
            </a:solidFill>
          </a:endParaRPr>
        </a:p>
      </dsp:txBody>
      <dsp:txXfrm>
        <a:off x="2134388" y="968376"/>
        <a:ext cx="1716251" cy="8140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6B7C52-A4A5-4B79-93A2-D9F1A51A35FC}">
      <dsp:nvSpPr>
        <dsp:cNvPr id="0" name=""/>
        <dsp:cNvSpPr/>
      </dsp:nvSpPr>
      <dsp:spPr>
        <a:xfrm>
          <a:off x="3707470" y="1612"/>
          <a:ext cx="3027437" cy="101407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Загальноосвітні школи – 71639,7 тис грн </a:t>
          </a:r>
          <a:endParaRPr lang="ru-RU" sz="16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50828" y="150120"/>
        <a:ext cx="2140721" cy="717061"/>
      </dsp:txXfrm>
    </dsp:sp>
    <dsp:sp modelId="{72C79236-D7E5-4090-8EEB-FCF37C674131}">
      <dsp:nvSpPr>
        <dsp:cNvPr id="0" name=""/>
        <dsp:cNvSpPr/>
      </dsp:nvSpPr>
      <dsp:spPr>
        <a:xfrm rot="569291">
          <a:off x="6638025" y="587266"/>
          <a:ext cx="154897" cy="3422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600" kern="12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38343" y="651886"/>
        <a:ext cx="108428" cy="205351"/>
      </dsp:txXfrm>
    </dsp:sp>
    <dsp:sp modelId="{17E546AC-AFFD-4BE3-9FE0-38F730A87893}">
      <dsp:nvSpPr>
        <dsp:cNvPr id="0" name=""/>
        <dsp:cNvSpPr/>
      </dsp:nvSpPr>
      <dsp:spPr>
        <a:xfrm>
          <a:off x="6817928" y="430499"/>
          <a:ext cx="1938875" cy="101407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Інклюзивно-ресурсне забезпечення – 2050,5 тис грн</a:t>
          </a:r>
          <a:endParaRPr lang="ru-RU" sz="16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101870" y="579007"/>
        <a:ext cx="1370991" cy="717061"/>
      </dsp:txXfrm>
    </dsp:sp>
    <dsp:sp modelId="{A07503AC-05DD-4670-B1F0-E0B8C2493423}">
      <dsp:nvSpPr>
        <dsp:cNvPr id="0" name=""/>
        <dsp:cNvSpPr/>
      </dsp:nvSpPr>
      <dsp:spPr>
        <a:xfrm rot="5114644">
          <a:off x="7704792" y="1541136"/>
          <a:ext cx="294057" cy="3422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600" kern="12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45243" y="1565629"/>
        <a:ext cx="205840" cy="205351"/>
      </dsp:txXfrm>
    </dsp:sp>
    <dsp:sp modelId="{5A41ECFE-8D66-4D4F-9300-294645137DCE}">
      <dsp:nvSpPr>
        <dsp:cNvPr id="0" name=""/>
        <dsp:cNvSpPr/>
      </dsp:nvSpPr>
      <dsp:spPr>
        <a:xfrm>
          <a:off x="6586931" y="1996758"/>
          <a:ext cx="2661487" cy="101407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300" kern="12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Виконання заходів Програми розвитку освіти – 797,8 тис грн</a:t>
          </a:r>
          <a:endParaRPr lang="ru-RU" sz="13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976697" y="2145266"/>
        <a:ext cx="1881955" cy="717061"/>
      </dsp:txXfrm>
    </dsp:sp>
    <dsp:sp modelId="{9C5246B7-6418-4418-9ABE-034AC770DA47}">
      <dsp:nvSpPr>
        <dsp:cNvPr id="0" name=""/>
        <dsp:cNvSpPr/>
      </dsp:nvSpPr>
      <dsp:spPr>
        <a:xfrm rot="8725343">
          <a:off x="7028809" y="2877964"/>
          <a:ext cx="195516" cy="3422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100" kern="12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7082284" y="2929770"/>
        <a:ext cx="136861" cy="205351"/>
      </dsp:txXfrm>
    </dsp:sp>
    <dsp:sp modelId="{23BDE1E1-4BE5-472C-A3D0-DF6C97BEFF66}">
      <dsp:nvSpPr>
        <dsp:cNvPr id="0" name=""/>
        <dsp:cNvSpPr/>
      </dsp:nvSpPr>
      <dsp:spPr>
        <a:xfrm>
          <a:off x="4998608" y="3093413"/>
          <a:ext cx="2656092" cy="101407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Фінансово-господарське забезпечення – 4367,5 тис грн</a:t>
          </a:r>
          <a:endParaRPr lang="ru-RU" sz="16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87584" y="3241921"/>
        <a:ext cx="1878140" cy="717061"/>
      </dsp:txXfrm>
    </dsp:sp>
    <dsp:sp modelId="{2F62A0C4-975E-47BD-955C-DF8237A05925}">
      <dsp:nvSpPr>
        <dsp:cNvPr id="0" name=""/>
        <dsp:cNvSpPr/>
      </dsp:nvSpPr>
      <dsp:spPr>
        <a:xfrm rot="10838434">
          <a:off x="4287604" y="3409340"/>
          <a:ext cx="502864" cy="3422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600" kern="12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4390276" y="3478364"/>
        <a:ext cx="400189" cy="205351"/>
      </dsp:txXfrm>
    </dsp:sp>
    <dsp:sp modelId="{A114FE65-D3B8-4761-AE4B-3062494C3685}">
      <dsp:nvSpPr>
        <dsp:cNvPr id="0" name=""/>
        <dsp:cNvSpPr/>
      </dsp:nvSpPr>
      <dsp:spPr>
        <a:xfrm>
          <a:off x="1772881" y="3055233"/>
          <a:ext cx="2277912" cy="1014077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300" kern="12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Центр професійного розвитку педпрацівників – 743,7 тис грн</a:t>
          </a:r>
          <a:endParaRPr lang="ru-RU" sz="13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06473" y="3203741"/>
        <a:ext cx="1610728" cy="717061"/>
      </dsp:txXfrm>
    </dsp:sp>
    <dsp:sp modelId="{AAEF607F-AEA6-4930-8C5A-0E0A43498CB5}">
      <dsp:nvSpPr>
        <dsp:cNvPr id="0" name=""/>
        <dsp:cNvSpPr/>
      </dsp:nvSpPr>
      <dsp:spPr>
        <a:xfrm rot="13915218">
          <a:off x="2154874" y="2653982"/>
          <a:ext cx="358748" cy="3422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100" kern="12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2237874" y="2762842"/>
        <a:ext cx="256073" cy="205351"/>
      </dsp:txXfrm>
    </dsp:sp>
    <dsp:sp modelId="{D5287AAE-187E-46B1-8502-0602785610B4}">
      <dsp:nvSpPr>
        <dsp:cNvPr id="0" name=""/>
        <dsp:cNvSpPr/>
      </dsp:nvSpPr>
      <dsp:spPr>
        <a:xfrm>
          <a:off x="482903" y="1560186"/>
          <a:ext cx="2515044" cy="101407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Капітальні видатки – 6618,8 тис грн</a:t>
          </a:r>
          <a:endParaRPr lang="ru-RU" sz="16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51223" y="1708694"/>
        <a:ext cx="1778404" cy="717061"/>
      </dsp:txXfrm>
    </dsp:sp>
    <dsp:sp modelId="{CCFE2D0A-367B-4371-9334-3A0AB66965AC}">
      <dsp:nvSpPr>
        <dsp:cNvPr id="0" name=""/>
        <dsp:cNvSpPr/>
      </dsp:nvSpPr>
      <dsp:spPr>
        <a:xfrm rot="17533392">
          <a:off x="1920432" y="1261511"/>
          <a:ext cx="158527" cy="3422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600" kern="12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35217" y="1351974"/>
        <a:ext cx="110969" cy="205351"/>
      </dsp:txXfrm>
    </dsp:sp>
    <dsp:sp modelId="{3A0FB6AA-20D9-4E64-B73A-A85EE49D9DD4}">
      <dsp:nvSpPr>
        <dsp:cNvPr id="0" name=""/>
        <dsp:cNvSpPr/>
      </dsp:nvSpPr>
      <dsp:spPr>
        <a:xfrm>
          <a:off x="969320" y="282344"/>
          <a:ext cx="2586374" cy="101407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Дитячі садки – 14874,3 тис </a:t>
          </a:r>
          <a:r>
            <a:rPr lang="uk-UA" sz="1600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грн</a:t>
          </a:r>
          <a:endParaRPr lang="ru-RU" sz="16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48086" y="430852"/>
        <a:ext cx="1828842" cy="717061"/>
      </dsp:txXfrm>
    </dsp:sp>
    <dsp:sp modelId="{FE765333-1C34-4297-812C-1D87505EAD91}">
      <dsp:nvSpPr>
        <dsp:cNvPr id="0" name=""/>
        <dsp:cNvSpPr/>
      </dsp:nvSpPr>
      <dsp:spPr>
        <a:xfrm rot="21274787">
          <a:off x="3573101" y="487705"/>
          <a:ext cx="130625" cy="3422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600" kern="120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73189" y="558006"/>
        <a:ext cx="91438" cy="20535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D26F8-D784-4877-AA0A-911D92A488C0}">
      <dsp:nvSpPr>
        <dsp:cNvPr id="0" name=""/>
        <dsp:cNvSpPr/>
      </dsp:nvSpPr>
      <dsp:spPr>
        <a:xfrm>
          <a:off x="3010514" y="1960"/>
          <a:ext cx="3617606" cy="100958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Центр культури та дозвілля – 6606,1 тис грн </a:t>
          </a:r>
          <a:endParaRPr lang="ru-RU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59798" y="51244"/>
        <a:ext cx="3519038" cy="911016"/>
      </dsp:txXfrm>
    </dsp:sp>
    <dsp:sp modelId="{5CFA3E7C-62B4-4689-A5AD-88E0830837D1}">
      <dsp:nvSpPr>
        <dsp:cNvPr id="0" name=""/>
        <dsp:cNvSpPr/>
      </dsp:nvSpPr>
      <dsp:spPr>
        <a:xfrm>
          <a:off x="3760494" y="990258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2165164" y="75486"/>
              </a:moveTo>
              <a:arcTo wR="1668916" hR="1668916" stAng="17237902" swAng="1519202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379A07-4C68-4C00-B985-C301B69FCE6E}">
      <dsp:nvSpPr>
        <dsp:cNvPr id="0" name=""/>
        <dsp:cNvSpPr/>
      </dsp:nvSpPr>
      <dsp:spPr>
        <a:xfrm>
          <a:off x="5287043" y="1603376"/>
          <a:ext cx="4621335" cy="1009584"/>
        </a:xfrm>
        <a:prstGeom prst="roundRect">
          <a:avLst/>
        </a:prstGeom>
        <a:solidFill>
          <a:schemeClr val="accent3">
            <a:hueOff val="903533"/>
            <a:satOff val="33333"/>
            <a:lumOff val="-4902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Публічна бібліотека – 2107,3 тис грн</a:t>
          </a:r>
          <a:endParaRPr lang="ru-RU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36327" y="1652660"/>
        <a:ext cx="4522767" cy="911016"/>
      </dsp:txXfrm>
    </dsp:sp>
    <dsp:sp modelId="{272BACD9-13B2-4275-9C3E-0589D9E7E365}">
      <dsp:nvSpPr>
        <dsp:cNvPr id="0" name=""/>
        <dsp:cNvSpPr/>
      </dsp:nvSpPr>
      <dsp:spPr>
        <a:xfrm>
          <a:off x="3733211" y="17182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2886448" y="2810361"/>
              </a:moveTo>
              <a:arcTo wR="1668916" hR="1668916" stAng="2589156" swAng="1781184"/>
            </a:path>
          </a:pathLst>
        </a:custGeom>
        <a:noFill/>
        <a:ln w="6350" cap="flat" cmpd="sng" algn="ctr">
          <a:solidFill>
            <a:schemeClr val="accent3">
              <a:hueOff val="903533"/>
              <a:satOff val="33333"/>
              <a:lumOff val="-4902"/>
              <a:alphaOff val="0"/>
            </a:schemeClr>
          </a:solidFill>
          <a:prstDash val="solid"/>
          <a:miter lim="800000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60DE65-64D0-48BE-AE25-521AD01B47E3}">
      <dsp:nvSpPr>
        <dsp:cNvPr id="0" name=""/>
        <dsp:cNvSpPr/>
      </dsp:nvSpPr>
      <dsp:spPr>
        <a:xfrm>
          <a:off x="2528585" y="3339792"/>
          <a:ext cx="4581465" cy="1009584"/>
        </a:xfrm>
        <a:prstGeom prst="roundRect">
          <a:avLst/>
        </a:prstGeom>
        <a:solidFill>
          <a:schemeClr val="accent3">
            <a:hueOff val="1807066"/>
            <a:satOff val="66667"/>
            <a:lumOff val="-980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Проведення культурно-мистецьких заходів – 704,0 тис грн  </a:t>
          </a:r>
          <a:endParaRPr lang="ru-RU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77869" y="3389076"/>
        <a:ext cx="4482897" cy="911016"/>
      </dsp:txXfrm>
    </dsp:sp>
    <dsp:sp modelId="{4316FE44-7EF6-43B3-A0FF-01470F866289}">
      <dsp:nvSpPr>
        <dsp:cNvPr id="0" name=""/>
        <dsp:cNvSpPr/>
      </dsp:nvSpPr>
      <dsp:spPr>
        <a:xfrm>
          <a:off x="2472182" y="7005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1235457" y="3280559"/>
              </a:moveTo>
              <a:arcTo wR="1668916" hR="1668916" stAng="6303224" swAng="2033325"/>
            </a:path>
          </a:pathLst>
        </a:custGeom>
        <a:noFill/>
        <a:ln w="6350" cap="flat" cmpd="sng" algn="ctr">
          <a:solidFill>
            <a:schemeClr val="accent3">
              <a:hueOff val="1807066"/>
              <a:satOff val="66667"/>
              <a:lumOff val="-9804"/>
              <a:alphaOff val="0"/>
            </a:schemeClr>
          </a:solidFill>
          <a:prstDash val="solid"/>
          <a:miter lim="800000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37909B-2AFA-4A73-95BF-1343CC22D73B}">
      <dsp:nvSpPr>
        <dsp:cNvPr id="0" name=""/>
        <dsp:cNvSpPr/>
      </dsp:nvSpPr>
      <dsp:spPr>
        <a:xfrm>
          <a:off x="460924" y="1512378"/>
          <a:ext cx="2867407" cy="1009584"/>
        </a:xfrm>
        <a:prstGeom prst="round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Капітальні видатки – 1675,0 тис грн </a:t>
          </a:r>
          <a:endParaRPr lang="ru-RU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0208" y="1561662"/>
        <a:ext cx="2768839" cy="911016"/>
      </dsp:txXfrm>
    </dsp:sp>
    <dsp:sp modelId="{6282CF12-C16D-4AA3-8BF8-C300DBCC1283}">
      <dsp:nvSpPr>
        <dsp:cNvPr id="0" name=""/>
        <dsp:cNvSpPr/>
      </dsp:nvSpPr>
      <dsp:spPr>
        <a:xfrm>
          <a:off x="2411753" y="994371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620761" y="370204"/>
              </a:moveTo>
              <a:arcTo wR="1668916" hR="1668916" stAng="13865636" swAng="1391106"/>
            </a:path>
          </a:pathLst>
        </a:custGeom>
        <a:noFill/>
        <a:ln w="635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2EA9AB-A39E-4AEC-918E-F3BC9C25FC27}">
      <dsp:nvSpPr>
        <dsp:cNvPr id="0" name=""/>
        <dsp:cNvSpPr/>
      </dsp:nvSpPr>
      <dsp:spPr>
        <a:xfrm rot="10800000">
          <a:off x="2164884" y="36579"/>
          <a:ext cx="6992874" cy="701793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9471" tIns="68580" rIns="128016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 соціальними послугами за місцем проживання громадян – 1720,6 тис грн</a:t>
          </a:r>
          <a:endParaRPr lang="ru-RU" sz="18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2340332" y="36579"/>
        <a:ext cx="6817426" cy="701793"/>
      </dsp:txXfrm>
    </dsp:sp>
    <dsp:sp modelId="{3C859C84-2070-46F7-90EB-2B498B2DB8FB}">
      <dsp:nvSpPr>
        <dsp:cNvPr id="0" name=""/>
        <dsp:cNvSpPr/>
      </dsp:nvSpPr>
      <dsp:spPr>
        <a:xfrm>
          <a:off x="1430916" y="2205"/>
          <a:ext cx="1321785" cy="701793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1000" b="-1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7C5CBE-0668-4980-B77A-293E05D6EE8C}">
      <dsp:nvSpPr>
        <dsp:cNvPr id="0" name=""/>
        <dsp:cNvSpPr/>
      </dsp:nvSpPr>
      <dsp:spPr>
        <a:xfrm rot="10800000">
          <a:off x="1936811" y="913488"/>
          <a:ext cx="6992874" cy="701793"/>
        </a:xfrm>
        <a:prstGeom prst="homePlate">
          <a:avLst/>
        </a:prstGeom>
        <a:solidFill>
          <a:schemeClr val="accent3">
            <a:hueOff val="677650"/>
            <a:satOff val="25000"/>
            <a:lumOff val="-36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9471" tIns="68580" rIns="128016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Компенсаційні</a:t>
          </a:r>
          <a:r>
            <a:rPr lang="ru-RU" sz="1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виплати</a:t>
          </a:r>
          <a:r>
            <a:rPr lang="ru-RU" sz="1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за </a:t>
          </a:r>
          <a:r>
            <a:rPr lang="ru-RU" sz="1800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пільговий</a:t>
          </a:r>
          <a:r>
            <a:rPr lang="ru-RU" sz="1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проїзд</a:t>
          </a:r>
          <a:r>
            <a:rPr lang="ru-RU" sz="1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автомобільним</a:t>
          </a:r>
          <a:r>
            <a:rPr lang="ru-RU" sz="1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транспортом </a:t>
          </a:r>
          <a:r>
            <a:rPr lang="ru-RU" sz="1800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окремим</a:t>
          </a:r>
          <a:r>
            <a:rPr lang="ru-RU" sz="1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категоріям</a:t>
          </a:r>
          <a:r>
            <a:rPr lang="ru-RU" sz="1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громадян</a:t>
          </a:r>
          <a:r>
            <a:rPr lang="ru-RU" sz="1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– 1484,6 тис </a:t>
          </a:r>
          <a:r>
            <a:rPr lang="ru-RU" sz="1800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грн</a:t>
          </a:r>
          <a:endParaRPr lang="ru-RU" sz="18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2112259" y="913488"/>
        <a:ext cx="6817426" cy="701793"/>
      </dsp:txXfrm>
    </dsp:sp>
    <dsp:sp modelId="{451F6898-D8D6-4323-B9CA-A04448BCCF1D}">
      <dsp:nvSpPr>
        <dsp:cNvPr id="0" name=""/>
        <dsp:cNvSpPr/>
      </dsp:nvSpPr>
      <dsp:spPr>
        <a:xfrm>
          <a:off x="1585914" y="913488"/>
          <a:ext cx="701793" cy="701793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13E108-28A0-435C-AD60-A13305224D84}">
      <dsp:nvSpPr>
        <dsp:cNvPr id="0" name=""/>
        <dsp:cNvSpPr/>
      </dsp:nvSpPr>
      <dsp:spPr>
        <a:xfrm rot="10800000">
          <a:off x="1936811" y="1824772"/>
          <a:ext cx="6992874" cy="701793"/>
        </a:xfrm>
        <a:prstGeom prst="homePlate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9471" tIns="68580" rIns="128016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Оздоровлення та відпочинок дітей пільгових категорій – 125,0 тис грн</a:t>
          </a:r>
          <a:endParaRPr lang="ru-RU" sz="18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2112259" y="1824772"/>
        <a:ext cx="6817426" cy="701793"/>
      </dsp:txXfrm>
    </dsp:sp>
    <dsp:sp modelId="{13E7F608-0D26-4B63-9AD4-36004E8E55F9}">
      <dsp:nvSpPr>
        <dsp:cNvPr id="0" name=""/>
        <dsp:cNvSpPr/>
      </dsp:nvSpPr>
      <dsp:spPr>
        <a:xfrm>
          <a:off x="1585914" y="1824772"/>
          <a:ext cx="701793" cy="701793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4000" r="-24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4C3F82-658E-41C1-90C7-CAB2714AF3DC}">
      <dsp:nvSpPr>
        <dsp:cNvPr id="0" name=""/>
        <dsp:cNvSpPr/>
      </dsp:nvSpPr>
      <dsp:spPr>
        <a:xfrm rot="10800000">
          <a:off x="2015308" y="2736056"/>
          <a:ext cx="6992874" cy="701793"/>
        </a:xfrm>
        <a:prstGeom prst="homePlate">
          <a:avLst/>
        </a:prstGeom>
        <a:solidFill>
          <a:schemeClr val="accent3">
            <a:hueOff val="2032949"/>
            <a:satOff val="75000"/>
            <a:lumOff val="-110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9471" tIns="68580" rIns="128016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Надання соціальних гарантій фізичним особам, які надають соціальні послуги – 393,0 тис грн</a:t>
          </a:r>
          <a:endParaRPr lang="ru-RU" sz="18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2190756" y="2736056"/>
        <a:ext cx="6817426" cy="701793"/>
      </dsp:txXfrm>
    </dsp:sp>
    <dsp:sp modelId="{2DF5441D-9859-4469-BD93-E9EDA0578D32}">
      <dsp:nvSpPr>
        <dsp:cNvPr id="0" name=""/>
        <dsp:cNvSpPr/>
      </dsp:nvSpPr>
      <dsp:spPr>
        <a:xfrm flipH="1">
          <a:off x="1507417" y="2736056"/>
          <a:ext cx="1015782" cy="701793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F1C78D-2113-4D9B-9E05-A401F7C62E3B}">
      <dsp:nvSpPr>
        <dsp:cNvPr id="0" name=""/>
        <dsp:cNvSpPr/>
      </dsp:nvSpPr>
      <dsp:spPr>
        <a:xfrm rot="10800000">
          <a:off x="1968628" y="3598571"/>
          <a:ext cx="6992874" cy="701793"/>
        </a:xfrm>
        <a:prstGeom prst="homePlate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9471" tIns="68580" rIns="128016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Виплата грошових допомог – 1647,5 тис грн</a:t>
          </a:r>
          <a:endParaRPr lang="ru-RU" sz="18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2144076" y="3598571"/>
        <a:ext cx="6817426" cy="701793"/>
      </dsp:txXfrm>
    </dsp:sp>
    <dsp:sp modelId="{7D0AB9CB-9B86-4752-95F8-7CB913B60370}">
      <dsp:nvSpPr>
        <dsp:cNvPr id="0" name=""/>
        <dsp:cNvSpPr/>
      </dsp:nvSpPr>
      <dsp:spPr>
        <a:xfrm>
          <a:off x="1585914" y="3647339"/>
          <a:ext cx="701793" cy="701793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6ACE9A-4221-429C-987E-F36F5DDD746F}">
      <dsp:nvSpPr>
        <dsp:cNvPr id="0" name=""/>
        <dsp:cNvSpPr/>
      </dsp:nvSpPr>
      <dsp:spPr>
        <a:xfrm>
          <a:off x="3417276" y="1612"/>
          <a:ext cx="3504997" cy="101407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3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 збору побутових відходів – 390,0 тис грн</a:t>
          </a:r>
          <a:endParaRPr lang="ru-RU" sz="1300" kern="12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30571" y="150120"/>
        <a:ext cx="2478407" cy="717061"/>
      </dsp:txXfrm>
    </dsp:sp>
    <dsp:sp modelId="{8F61DD8D-CC4E-495B-920E-564B200D84BB}">
      <dsp:nvSpPr>
        <dsp:cNvPr id="0" name=""/>
        <dsp:cNvSpPr/>
      </dsp:nvSpPr>
      <dsp:spPr>
        <a:xfrm rot="466110">
          <a:off x="6848671" y="582293"/>
          <a:ext cx="230577" cy="3422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848988" y="646068"/>
        <a:ext cx="161404" cy="205351"/>
      </dsp:txXfrm>
    </dsp:sp>
    <dsp:sp modelId="{6AABEB38-0C0F-4899-91F8-1B7DE9A06528}">
      <dsp:nvSpPr>
        <dsp:cNvPr id="0" name=""/>
        <dsp:cNvSpPr/>
      </dsp:nvSpPr>
      <dsp:spPr>
        <a:xfrm>
          <a:off x="7019768" y="492450"/>
          <a:ext cx="3495829" cy="101407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3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Ремонт та обслуговування об’єктів ЖКГ – 550,0 тис </a:t>
          </a:r>
          <a:r>
            <a:rPr lang="uk-UA" sz="1300" kern="12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грн</a:t>
          </a:r>
          <a:endParaRPr lang="ru-RU" sz="1300" kern="12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31720" y="640958"/>
        <a:ext cx="2471925" cy="717061"/>
      </dsp:txXfrm>
    </dsp:sp>
    <dsp:sp modelId="{3ED0206E-048C-423C-84B2-FBA8AF16C77B}">
      <dsp:nvSpPr>
        <dsp:cNvPr id="0" name=""/>
        <dsp:cNvSpPr/>
      </dsp:nvSpPr>
      <dsp:spPr>
        <a:xfrm rot="5383999">
          <a:off x="8677093" y="1506977"/>
          <a:ext cx="187497" cy="3422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705087" y="1547303"/>
        <a:ext cx="131248" cy="205351"/>
      </dsp:txXfrm>
    </dsp:sp>
    <dsp:sp modelId="{69B35641-13C8-45D7-82CC-CBA1AA03D4E4}">
      <dsp:nvSpPr>
        <dsp:cNvPr id="0" name=""/>
        <dsp:cNvSpPr/>
      </dsp:nvSpPr>
      <dsp:spPr>
        <a:xfrm>
          <a:off x="7124079" y="1860290"/>
          <a:ext cx="3299940" cy="101407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3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Фінансова підтримка КП СКЕП «</a:t>
          </a:r>
          <a:r>
            <a:rPr lang="uk-UA" sz="1300" kern="12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Сількомсервіс</a:t>
          </a:r>
          <a:r>
            <a:rPr lang="uk-UA" sz="13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 – 120,0 тис грн</a:t>
          </a:r>
          <a:endParaRPr lang="ru-RU" sz="1300" kern="12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607344" y="2008798"/>
        <a:ext cx="2333410" cy="717061"/>
      </dsp:txXfrm>
    </dsp:sp>
    <dsp:sp modelId="{8BE71DF0-F827-40C7-B9AA-0B07D4575604}">
      <dsp:nvSpPr>
        <dsp:cNvPr id="0" name=""/>
        <dsp:cNvSpPr/>
      </dsp:nvSpPr>
      <dsp:spPr>
        <a:xfrm rot="8512927">
          <a:off x="7917670" y="2786233"/>
          <a:ext cx="208740" cy="3422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7973615" y="2835355"/>
        <a:ext cx="146118" cy="205351"/>
      </dsp:txXfrm>
    </dsp:sp>
    <dsp:sp modelId="{E11D7DDE-9565-4A70-B675-0591AA84AB69}">
      <dsp:nvSpPr>
        <dsp:cNvPr id="0" name=""/>
        <dsp:cNvSpPr/>
      </dsp:nvSpPr>
      <dsp:spPr>
        <a:xfrm>
          <a:off x="5757132" y="3041724"/>
          <a:ext cx="3022296" cy="101407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3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Утримання КНП «Благоустрій» - 958,7 тис грн </a:t>
          </a:r>
          <a:endParaRPr lang="ru-RU" sz="1300" kern="12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199737" y="3190232"/>
        <a:ext cx="2137086" cy="717061"/>
      </dsp:txXfrm>
    </dsp:sp>
    <dsp:sp modelId="{1A20022B-79C8-46A5-AF3D-00E248AB80AD}">
      <dsp:nvSpPr>
        <dsp:cNvPr id="0" name=""/>
        <dsp:cNvSpPr/>
      </dsp:nvSpPr>
      <dsp:spPr>
        <a:xfrm rot="10681242">
          <a:off x="5253736" y="3441011"/>
          <a:ext cx="361491" cy="3422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5356380" y="3507688"/>
        <a:ext cx="258816" cy="205351"/>
      </dsp:txXfrm>
    </dsp:sp>
    <dsp:sp modelId="{12EA9164-9541-48C7-9896-4A5605095DC5}">
      <dsp:nvSpPr>
        <dsp:cNvPr id="0" name=""/>
        <dsp:cNvSpPr/>
      </dsp:nvSpPr>
      <dsp:spPr>
        <a:xfrm>
          <a:off x="1576757" y="3177607"/>
          <a:ext cx="3519194" cy="1014077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3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Поточний ремонт і утримання доріг – 5150,0 тис грн</a:t>
          </a:r>
          <a:endParaRPr lang="ru-RU" sz="1300" kern="12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92131" y="3326115"/>
        <a:ext cx="2488446" cy="717061"/>
      </dsp:txXfrm>
    </dsp:sp>
    <dsp:sp modelId="{AF404B5D-2707-4677-BFC5-F8BF503E6288}">
      <dsp:nvSpPr>
        <dsp:cNvPr id="0" name=""/>
        <dsp:cNvSpPr/>
      </dsp:nvSpPr>
      <dsp:spPr>
        <a:xfrm rot="13830434">
          <a:off x="2758642" y="2908492"/>
          <a:ext cx="158187" cy="3422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/>
        </a:p>
      </dsp:txBody>
      <dsp:txXfrm rot="10800000">
        <a:off x="2797461" y="2995253"/>
        <a:ext cx="110731" cy="205351"/>
      </dsp:txXfrm>
    </dsp:sp>
    <dsp:sp modelId="{F65F51E1-2BAF-4788-9108-50251EE51584}">
      <dsp:nvSpPr>
        <dsp:cNvPr id="0" name=""/>
        <dsp:cNvSpPr/>
      </dsp:nvSpPr>
      <dsp:spPr>
        <a:xfrm>
          <a:off x="864038" y="1966146"/>
          <a:ext cx="2947842" cy="101407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3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Придбання матеріалів для благоустрою, ремонт пам’ятників, обрізка дерев – 415,0 тис грн</a:t>
          </a:r>
          <a:endParaRPr lang="ru-RU" sz="1300" kern="12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95739" y="2114654"/>
        <a:ext cx="2084440" cy="717061"/>
      </dsp:txXfrm>
    </dsp:sp>
    <dsp:sp modelId="{6943ABC6-D7E4-4882-967C-5B81A19CA087}">
      <dsp:nvSpPr>
        <dsp:cNvPr id="0" name=""/>
        <dsp:cNvSpPr/>
      </dsp:nvSpPr>
      <dsp:spPr>
        <a:xfrm rot="16128020">
          <a:off x="2276624" y="1705657"/>
          <a:ext cx="97691" cy="3422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2291584" y="1788757"/>
        <a:ext cx="68384" cy="205351"/>
      </dsp:txXfrm>
    </dsp:sp>
    <dsp:sp modelId="{3C3DE0A5-7747-41D0-B071-C37CD110109F}">
      <dsp:nvSpPr>
        <dsp:cNvPr id="0" name=""/>
        <dsp:cNvSpPr/>
      </dsp:nvSpPr>
      <dsp:spPr>
        <a:xfrm>
          <a:off x="857638" y="767813"/>
          <a:ext cx="2910453" cy="101407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3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Оплата за електроенергію для вуличного освітлення – 2216,3 тис </a:t>
          </a:r>
          <a:r>
            <a:rPr lang="uk-UA" sz="1300" kern="1200" dirty="0" err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грн</a:t>
          </a:r>
          <a:endParaRPr lang="ru-RU" sz="1300" kern="12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83864" y="916321"/>
        <a:ext cx="2058001" cy="717061"/>
      </dsp:txXfrm>
    </dsp:sp>
    <dsp:sp modelId="{41E0DA60-142A-4823-83EA-1B1D03F92DE6}">
      <dsp:nvSpPr>
        <dsp:cNvPr id="0" name=""/>
        <dsp:cNvSpPr/>
      </dsp:nvSpPr>
      <dsp:spPr>
        <a:xfrm rot="20699221">
          <a:off x="3554186" y="740020"/>
          <a:ext cx="229636" cy="3422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55362" y="817393"/>
        <a:ext cx="160745" cy="20535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4164C6-1E7E-4594-82FB-64C38CFE839D}">
      <dsp:nvSpPr>
        <dsp:cNvPr id="0" name=""/>
        <dsp:cNvSpPr/>
      </dsp:nvSpPr>
      <dsp:spPr>
        <a:xfrm>
          <a:off x="1023468" y="3813"/>
          <a:ext cx="2430459" cy="7766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Придбання основних засобів для бюджетних установ – 700,0 тис грн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46214" y="26559"/>
        <a:ext cx="2384967" cy="731111"/>
      </dsp:txXfrm>
    </dsp:sp>
    <dsp:sp modelId="{E58674AD-7F6C-4938-9EE8-7B03F8D38F09}">
      <dsp:nvSpPr>
        <dsp:cNvPr id="0" name=""/>
        <dsp:cNvSpPr/>
      </dsp:nvSpPr>
      <dsp:spPr>
        <a:xfrm>
          <a:off x="1266514" y="780417"/>
          <a:ext cx="243045" cy="5824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2452"/>
              </a:lnTo>
              <a:lnTo>
                <a:pt x="243045" y="582452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BBF46F-8033-41F9-8618-1C2B266A1341}">
      <dsp:nvSpPr>
        <dsp:cNvPr id="0" name=""/>
        <dsp:cNvSpPr/>
      </dsp:nvSpPr>
      <dsp:spPr>
        <a:xfrm>
          <a:off x="1509560" y="974568"/>
          <a:ext cx="1930525" cy="77660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придбання комп’ютерної техніки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32306" y="997314"/>
        <a:ext cx="1885033" cy="731111"/>
      </dsp:txXfrm>
    </dsp:sp>
    <dsp:sp modelId="{49111E23-6027-493F-93CD-158F583F1CE5}">
      <dsp:nvSpPr>
        <dsp:cNvPr id="0" name=""/>
        <dsp:cNvSpPr/>
      </dsp:nvSpPr>
      <dsp:spPr>
        <a:xfrm>
          <a:off x="1266514" y="780417"/>
          <a:ext cx="279627" cy="15166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6629"/>
              </a:lnTo>
              <a:lnTo>
                <a:pt x="279627" y="1516629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02ED19-DAD4-41FE-AEA2-58EF1B7A4C9D}">
      <dsp:nvSpPr>
        <dsp:cNvPr id="0" name=""/>
        <dsp:cNvSpPr/>
      </dsp:nvSpPr>
      <dsp:spPr>
        <a:xfrm>
          <a:off x="1546141" y="1908745"/>
          <a:ext cx="2022860" cy="77660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>
              <a:latin typeface="Times New Roman" panose="02020603050405020304" pitchFamily="18" charset="0"/>
              <a:cs typeface="Times New Roman" panose="02020603050405020304" pitchFamily="18" charset="0"/>
            </a:rPr>
            <a:t> придбання обладнання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68887" y="1931491"/>
        <a:ext cx="1977368" cy="731111"/>
      </dsp:txXfrm>
    </dsp:sp>
    <dsp:sp modelId="{B398BFAD-8BD6-449F-B36D-1AD552BAD765}">
      <dsp:nvSpPr>
        <dsp:cNvPr id="0" name=""/>
        <dsp:cNvSpPr/>
      </dsp:nvSpPr>
      <dsp:spPr>
        <a:xfrm>
          <a:off x="1266514" y="780417"/>
          <a:ext cx="243045" cy="25239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3962"/>
              </a:lnTo>
              <a:lnTo>
                <a:pt x="243045" y="2523962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6E21A3-954E-4476-8906-D205BBD2329F}">
      <dsp:nvSpPr>
        <dsp:cNvPr id="0" name=""/>
        <dsp:cNvSpPr/>
      </dsp:nvSpPr>
      <dsp:spPr>
        <a:xfrm>
          <a:off x="1509560" y="2916077"/>
          <a:ext cx="1954916" cy="77660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>
              <a:latin typeface="Times New Roman" panose="02020603050405020304" pitchFamily="18" charset="0"/>
              <a:cs typeface="Times New Roman" panose="02020603050405020304" pitchFamily="18" charset="0"/>
            </a:rPr>
            <a:t> поповнення бібліотечних фондів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32306" y="2938823"/>
        <a:ext cx="1909424" cy="731111"/>
      </dsp:txXfrm>
    </dsp:sp>
    <dsp:sp modelId="{D416EEE6-2420-432D-92D1-D8A3BB88AA65}">
      <dsp:nvSpPr>
        <dsp:cNvPr id="0" name=""/>
        <dsp:cNvSpPr/>
      </dsp:nvSpPr>
      <dsp:spPr>
        <a:xfrm>
          <a:off x="3976349" y="0"/>
          <a:ext cx="2192026" cy="7766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Проведення капітальних ремонтів – 22362,7 тис грн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99095" y="22746"/>
        <a:ext cx="2146534" cy="731111"/>
      </dsp:txXfrm>
    </dsp:sp>
    <dsp:sp modelId="{A87728E2-F641-4A06-8859-C9E03CB167C0}">
      <dsp:nvSpPr>
        <dsp:cNvPr id="0" name=""/>
        <dsp:cNvSpPr/>
      </dsp:nvSpPr>
      <dsp:spPr>
        <a:xfrm>
          <a:off x="4149832" y="776603"/>
          <a:ext cx="91440" cy="5862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86266"/>
              </a:lnTo>
              <a:lnTo>
                <a:pt x="130803" y="586266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0073D9-B267-4861-95AC-E1344C55C034}">
      <dsp:nvSpPr>
        <dsp:cNvPr id="0" name=""/>
        <dsp:cNvSpPr/>
      </dsp:nvSpPr>
      <dsp:spPr>
        <a:xfrm>
          <a:off x="4280635" y="974568"/>
          <a:ext cx="2099066" cy="77660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>
              <a:latin typeface="Times New Roman" panose="02020603050405020304" pitchFamily="18" charset="0"/>
              <a:cs typeface="Times New Roman" panose="02020603050405020304" pitchFamily="18" charset="0"/>
            </a:rPr>
            <a:t>капітальний ремонт доріг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03381" y="997314"/>
        <a:ext cx="2053574" cy="731111"/>
      </dsp:txXfrm>
    </dsp:sp>
    <dsp:sp modelId="{2EB8CE7F-9D0D-4EF9-9920-67A722000FE0}">
      <dsp:nvSpPr>
        <dsp:cNvPr id="0" name=""/>
        <dsp:cNvSpPr/>
      </dsp:nvSpPr>
      <dsp:spPr>
        <a:xfrm>
          <a:off x="4149832" y="776603"/>
          <a:ext cx="91440" cy="20203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20381"/>
              </a:lnTo>
              <a:lnTo>
                <a:pt x="130803" y="2020381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0CB6AA-AB93-47B2-9C9C-D04A542E4C6B}">
      <dsp:nvSpPr>
        <dsp:cNvPr id="0" name=""/>
        <dsp:cNvSpPr/>
      </dsp:nvSpPr>
      <dsp:spPr>
        <a:xfrm>
          <a:off x="4280635" y="1945323"/>
          <a:ext cx="2099066" cy="170332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>
              <a:latin typeface="Times New Roman" panose="02020603050405020304" pitchFamily="18" charset="0"/>
              <a:cs typeface="Times New Roman" panose="02020603050405020304" pitchFamily="18" charset="0"/>
            </a:rPr>
            <a:t>капітальний ремонт закладів освіти і культури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30524" y="1995212"/>
        <a:ext cx="1999288" cy="1603547"/>
      </dsp:txXfrm>
    </dsp:sp>
    <dsp:sp modelId="{1F8A7B5C-EB35-4CD7-A9F2-8A9876A54C04}">
      <dsp:nvSpPr>
        <dsp:cNvPr id="0" name=""/>
        <dsp:cNvSpPr/>
      </dsp:nvSpPr>
      <dsp:spPr>
        <a:xfrm>
          <a:off x="6422558" y="3813"/>
          <a:ext cx="2422382" cy="7766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Проведення реконструкцій – 4500,0 тис грн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445304" y="26559"/>
        <a:ext cx="2376890" cy="731111"/>
      </dsp:txXfrm>
    </dsp:sp>
    <dsp:sp modelId="{7664FEE0-C979-4B68-BA31-DE5A1CB1F4E1}">
      <dsp:nvSpPr>
        <dsp:cNvPr id="0" name=""/>
        <dsp:cNvSpPr/>
      </dsp:nvSpPr>
      <dsp:spPr>
        <a:xfrm>
          <a:off x="6664796" y="780417"/>
          <a:ext cx="242238" cy="5824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2452"/>
              </a:lnTo>
              <a:lnTo>
                <a:pt x="242238" y="582452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0A997C-2703-47AF-84A5-4FA4633A15C0}">
      <dsp:nvSpPr>
        <dsp:cNvPr id="0" name=""/>
        <dsp:cNvSpPr/>
      </dsp:nvSpPr>
      <dsp:spPr>
        <a:xfrm>
          <a:off x="6907034" y="974568"/>
          <a:ext cx="2171980" cy="77660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>
              <a:latin typeface="Times New Roman" panose="02020603050405020304" pitchFamily="18" charset="0"/>
              <a:cs typeface="Times New Roman" panose="02020603050405020304" pitchFamily="18" charset="0"/>
            </a:rPr>
            <a:t>реконструкція вуличного освітлення 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929780" y="997314"/>
        <a:ext cx="2126488" cy="731111"/>
      </dsp:txXfrm>
    </dsp:sp>
    <dsp:sp modelId="{B5D3307B-2C8E-4E0D-B6B9-C5AFFA7D5CC9}">
      <dsp:nvSpPr>
        <dsp:cNvPr id="0" name=""/>
        <dsp:cNvSpPr/>
      </dsp:nvSpPr>
      <dsp:spPr>
        <a:xfrm>
          <a:off x="6664796" y="780417"/>
          <a:ext cx="242238" cy="15532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3207"/>
              </a:lnTo>
              <a:lnTo>
                <a:pt x="242238" y="1553207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E9AEB7-9234-4FA1-B233-B4C0FC910C18}">
      <dsp:nvSpPr>
        <dsp:cNvPr id="0" name=""/>
        <dsp:cNvSpPr/>
      </dsp:nvSpPr>
      <dsp:spPr>
        <a:xfrm>
          <a:off x="6907034" y="1945323"/>
          <a:ext cx="2318280" cy="77660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>
              <a:latin typeface="Times New Roman" panose="02020603050405020304" pitchFamily="18" charset="0"/>
              <a:cs typeface="Times New Roman" panose="02020603050405020304" pitchFamily="18" charset="0"/>
            </a:rPr>
            <a:t>реконструкція електропостачання будинків культури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929780" y="1968069"/>
        <a:ext cx="2272788" cy="731111"/>
      </dsp:txXfrm>
    </dsp:sp>
    <dsp:sp modelId="{118520A2-2758-4EFE-8E8E-F7DD6D773682}">
      <dsp:nvSpPr>
        <dsp:cNvPr id="0" name=""/>
        <dsp:cNvSpPr/>
      </dsp:nvSpPr>
      <dsp:spPr>
        <a:xfrm>
          <a:off x="6664796" y="780417"/>
          <a:ext cx="242238" cy="25239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3962"/>
              </a:lnTo>
              <a:lnTo>
                <a:pt x="242238" y="2523962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678935-44D8-4089-9DD7-367EE6050B55}">
      <dsp:nvSpPr>
        <dsp:cNvPr id="0" name=""/>
        <dsp:cNvSpPr/>
      </dsp:nvSpPr>
      <dsp:spPr>
        <a:xfrm>
          <a:off x="6907034" y="2916077"/>
          <a:ext cx="2367050" cy="77660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>
              <a:latin typeface="Times New Roman" panose="02020603050405020304" pitchFamily="18" charset="0"/>
              <a:cs typeface="Times New Roman" panose="02020603050405020304" pitchFamily="18" charset="0"/>
            </a:rPr>
            <a:t>реконструкція парку відпочинку в с.Зарванці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929780" y="2938823"/>
        <a:ext cx="2321558" cy="731111"/>
      </dsp:txXfrm>
    </dsp:sp>
    <dsp:sp modelId="{E1030A0F-B055-40B9-B966-A449E71C1B0E}">
      <dsp:nvSpPr>
        <dsp:cNvPr id="0" name=""/>
        <dsp:cNvSpPr/>
      </dsp:nvSpPr>
      <dsp:spPr>
        <a:xfrm>
          <a:off x="6664796" y="780417"/>
          <a:ext cx="242238" cy="34947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94716"/>
              </a:lnTo>
              <a:lnTo>
                <a:pt x="242238" y="3494716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F9C294-BBFD-4AD9-8DC7-938FA3D20143}">
      <dsp:nvSpPr>
        <dsp:cNvPr id="0" name=""/>
        <dsp:cNvSpPr/>
      </dsp:nvSpPr>
      <dsp:spPr>
        <a:xfrm>
          <a:off x="6907034" y="3886832"/>
          <a:ext cx="2585096" cy="77660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>
              <a:latin typeface="Times New Roman" panose="02020603050405020304" pitchFamily="18" charset="0"/>
              <a:cs typeface="Times New Roman" panose="02020603050405020304" pitchFamily="18" charset="0"/>
            </a:rPr>
            <a:t>реконструкція мережі «Безпечна громада»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929780" y="3909578"/>
        <a:ext cx="2539604" cy="7311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0.27035</cdr:x>
      <cdr:y>0.1016</cdr:y>
    </cdr:from>
    <cdr:to>
      <cdr:x>0.49072</cdr:x>
      <cdr:y>0.22165</cdr:y>
    </cdr:to>
    <cdr:sp macro="" textlink="">
      <cdr:nvSpPr>
        <cdr:cNvPr id="2" name="Стрелка: изогнутая вниз 1">
          <a:extLst xmlns:a="http://schemas.openxmlformats.org/drawingml/2006/main">
            <a:ext uri="{FF2B5EF4-FFF2-40B4-BE49-F238E27FC236}">
              <a16:creationId xmlns:a16="http://schemas.microsoft.com/office/drawing/2014/main" id="{1AB7CD0A-8D8C-4484-96D0-1C333F93C64A}"/>
            </a:ext>
          </a:extLst>
        </cdr:cNvPr>
        <cdr:cNvSpPr/>
      </cdr:nvSpPr>
      <cdr:spPr>
        <a:xfrm xmlns:a="http://schemas.openxmlformats.org/drawingml/2006/main">
          <a:off x="2842846" y="442096"/>
          <a:ext cx="2317369" cy="522371"/>
        </a:xfrm>
        <a:prstGeom xmlns:a="http://schemas.openxmlformats.org/drawingml/2006/main" prst="curvedDown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0.55686</cdr:x>
      <cdr:y>0.1016</cdr:y>
    </cdr:from>
    <cdr:to>
      <cdr:x>0.80203</cdr:x>
      <cdr:y>0.21357</cdr:y>
    </cdr:to>
    <cdr:sp macro="" textlink="">
      <cdr:nvSpPr>
        <cdr:cNvPr id="3" name="Стрелка: изогнутая вниз 2">
          <a:extLst xmlns:a="http://schemas.openxmlformats.org/drawingml/2006/main">
            <a:ext uri="{FF2B5EF4-FFF2-40B4-BE49-F238E27FC236}">
              <a16:creationId xmlns:a16="http://schemas.microsoft.com/office/drawing/2014/main" id="{12E130D7-B8FE-46DF-A24D-391BD85D1297}"/>
            </a:ext>
          </a:extLst>
        </cdr:cNvPr>
        <cdr:cNvSpPr/>
      </cdr:nvSpPr>
      <cdr:spPr>
        <a:xfrm xmlns:a="http://schemas.openxmlformats.org/drawingml/2006/main">
          <a:off x="5855677" y="442097"/>
          <a:ext cx="2578150" cy="487202"/>
        </a:xfrm>
        <a:prstGeom xmlns:a="http://schemas.openxmlformats.org/drawingml/2006/main" prst="curvedDown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C7892C-7998-46A3-8F03-9AA2C2081E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51A8C4E-07CE-44AC-AFE3-3F75BA4B34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A6C64D5-FD18-4D1B-BF4F-67E8C699C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2C29B-8EFC-4428-A1FF-56DAC3BCADA6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2ACB22B-EA8F-4D16-901D-B54E00CA6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2CDCDC7-FBCE-467A-B44E-23B066043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F80B-EF1F-4D91-94BF-03973D8487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467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3D3079-82F0-4194-BAFE-E7C46EA0E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05108D4-3BE7-4BD2-B3A5-05A51911D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49687D0-3BAD-46AC-B25A-1CAC66ADD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2C29B-8EFC-4428-A1FF-56DAC3BCADA6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EE8014-AF75-4D4D-8016-2C7976AFE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5919AA-45BE-463E-A196-CFD51F25A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F80B-EF1F-4D91-94BF-03973D8487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228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7930966-B0F7-4D5E-AE4E-9A61186B4F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2D07281-D04F-4501-ACB2-7B8423556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C7933B-2217-4CBC-8E55-C20718478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2C29B-8EFC-4428-A1FF-56DAC3BCADA6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A75991C-14B3-4EB7-9B81-F6D64D342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63D4BA4-61BD-4161-8E44-A6F446EC3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F80B-EF1F-4D91-94BF-03973D8487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972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4A167A-F527-4685-B162-8E8A197D1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DCB15B-F5D2-4930-A828-410DED8D9D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3B38A81-CA64-420C-B0CE-94F2D33B0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2C29B-8EFC-4428-A1FF-56DAC3BCADA6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20BC80-48EF-46B8-A0EF-D345FE6FF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FD859C-BE38-4B72-9CC2-E330ED577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F80B-EF1F-4D91-94BF-03973D8487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355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1FB5F2-05FE-4987-B0F3-17FE99660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67DCF9-D296-4DD8-816D-14783C0F98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7EACDB-E36A-40EA-88D0-AB7A20CBC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2C29B-8EFC-4428-A1FF-56DAC3BCADA6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539D3F-E8AF-44C7-8ED5-342D67082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DCAD53-4F67-4B85-B57F-78BFC1409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F80B-EF1F-4D91-94BF-03973D8487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026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89FB7E-44E3-4523-8B3B-483819FA9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EDE9C6-7E4C-49DA-BD2F-F9975A4909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AC9AAD7-5D24-452A-84D5-FA08C48FBA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73C4D42-A332-412A-8F53-598EE7A41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2C29B-8EFC-4428-A1FF-56DAC3BCADA6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52EC409-F8C7-4F08-9D13-88E947D9F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9160D7D-B39D-4431-A58E-678F5AEAA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F80B-EF1F-4D91-94BF-03973D8487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296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341B3B-5495-4DF9-B11A-CF26B2A9A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63506B6-A76C-4377-8425-4A30FBA3BA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75E7B99-C0D3-4292-AE67-DC91CAE192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0248D9C-4CF8-4FCA-9C31-AB60951166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BEC8454-C68D-41AC-92C0-B50349E281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4E966B3-A4E8-479B-B2B6-098D07C04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2C29B-8EFC-4428-A1FF-56DAC3BCADA6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903FFE4-214F-4141-953C-D3C20C13C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DDF6494-2909-472E-9814-C39E8198F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F80B-EF1F-4D91-94BF-03973D8487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0611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489451-80D3-4C7D-A489-B857E9B77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5C09CB7-6556-4383-B12A-19FA01E95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2C29B-8EFC-4428-A1FF-56DAC3BCADA6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F54ABE1-421E-4423-992B-A285BD41E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D33DA95-8010-4FFD-91BB-FE62AD3CD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F80B-EF1F-4D91-94BF-03973D8487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485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181D68F-59D2-4564-B3A0-9DDAD0CD6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2C29B-8EFC-4428-A1FF-56DAC3BCADA6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8D2F59A-5EB4-4224-9045-4027478F9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B5DC092-725C-4FC0-865E-4225CA966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F80B-EF1F-4D91-94BF-03973D8487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590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C32E02-1DA3-4A13-B454-AAEF3BA2E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E40E98-942D-49B1-BB5B-F58E725D0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B4DAF1D-22C8-484D-9ED4-2B9E84098F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D0C76FF-4BEE-4E13-B6AD-EEB1C4A44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2C29B-8EFC-4428-A1FF-56DAC3BCADA6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6FE0FA8-ED5C-415B-8B9F-9A06DD6AE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FA464B1-9A14-4D8D-82D5-C8D45277F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F80B-EF1F-4D91-94BF-03973D8487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975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0E8E93-55A5-4A57-95A6-1AF2CC8DF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D8F7033-A2F1-43B3-83EA-7D4087F124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29784E8-0D10-430D-9FE5-346E55ACC4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0925C92-63B0-483F-AB8B-0532C97BA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2C29B-8EFC-4428-A1FF-56DAC3BCADA6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4269FC5-4380-4212-BCAA-87EFDFBFE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25B6619-4709-4FE0-8BE7-3610D8774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3F80B-EF1F-4D91-94BF-03973D8487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538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357F94-5E42-48B2-ADCF-602E847E4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342A280-9221-4107-92E6-21864E5967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CB624D-E5C1-408B-829A-681890C1E5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2C29B-8EFC-4428-A1FF-56DAC3BCADA6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45DE4E-1E68-4C1D-93A7-2B76A823D4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CF58B5-A584-47D5-9313-40A8F2AA2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3F80B-EF1F-4D91-94BF-03973D8487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13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16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54644D-A68F-4597-B389-3A2A25873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6464" y="1122364"/>
            <a:ext cx="9241536" cy="823668"/>
          </a:xfrm>
        </p:spPr>
        <p:txBody>
          <a:bodyPr>
            <a:normAutofit fontScale="90000"/>
          </a:bodyPr>
          <a:lstStyle/>
          <a:p>
            <a:r>
              <a:rPr lang="ru-RU" sz="3600" b="1" kern="18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Бюджет для </a:t>
            </a:r>
            <a:r>
              <a:rPr lang="ru-RU" sz="3600" b="1" kern="1800" dirty="0" err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br>
              <a:rPr lang="ru-RU" sz="36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C4E7152-B77A-438A-818B-25AB4FB6B0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2985" y="1633267"/>
            <a:ext cx="10126133" cy="4316419"/>
          </a:xfrm>
          <a:blipFill dpi="0" rotWithShape="1">
            <a:blip r:embed="rId2">
              <a:alphaModFix amt="6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>
            <a:normAutofit fontScale="85000" lnSpcReduction="2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22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Шановні жителі </a:t>
            </a:r>
            <a:r>
              <a:rPr lang="uk-UA" sz="22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Якушинецької</a:t>
            </a:r>
            <a:r>
              <a:rPr lang="uk-UA" sz="22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громади!</a:t>
            </a: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2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З метою впровадження відкритості та прозорості бюджету і бюджетного процесу пропонуємо до вашої уваги бюджет для громадян. Це корисний та дієвий інструмент, завдяки якому кожен громадянин зможе зрозуміти, як формується бюджет громади, звідки беруться в ньому кошти та куди вони витрачаються. </a:t>
            </a:r>
            <a:endParaRPr lang="ru-RU" sz="2200" b="1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   Бюджет для </a:t>
            </a:r>
            <a:r>
              <a:rPr lang="ru-RU" sz="22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громадян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sz="22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спрощена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2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позбавлена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технічної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мови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інформація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бюджет </a:t>
            </a:r>
            <a:r>
              <a:rPr lang="ru-RU" sz="22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територіальної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громади</a:t>
            </a:r>
            <a:r>
              <a:rPr lang="uk-UA" sz="2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яка </a:t>
            </a:r>
            <a:r>
              <a:rPr lang="ru-RU" sz="22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доповнюється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візуалізацією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2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щоб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полегшити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розуміння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фінансових показників та даних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2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22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Основна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мета бюджету для </a:t>
            </a:r>
            <a:r>
              <a:rPr lang="ru-RU" sz="22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громадян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sz="22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зробити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складну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2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специфічну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2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технічну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інформацію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22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місцевий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бюджет доступною для </a:t>
            </a:r>
            <a:r>
              <a:rPr lang="ru-RU" sz="22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розуміння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широким кол</a:t>
            </a:r>
            <a:r>
              <a:rPr lang="uk-UA" sz="2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 </a:t>
            </a:r>
            <a:r>
              <a:rPr lang="ru-RU" sz="22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осіб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22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7766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9FD64B-F329-4691-87F8-F40264F0A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Видатки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бюджету на 2022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економічною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структурою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16573A14-CA55-47A3-86DC-1FEA2D789A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8035710"/>
              </p:ext>
            </p:extLst>
          </p:nvPr>
        </p:nvGraphicFramePr>
        <p:xfrm>
          <a:off x="603739" y="1441938"/>
          <a:ext cx="10695432" cy="47009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8925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EA1B1A-4B24-4F37-A6DE-0E055D6F3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spcBef>
                <a:spcPts val="1575"/>
              </a:spcBef>
              <a:spcAft>
                <a:spcPts val="750"/>
              </a:spcAft>
            </a:pPr>
            <a:r>
              <a:rPr lang="uk-UA" sz="4400" b="1" dirty="0">
                <a:solidFill>
                  <a:srgbClr val="20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Мережа бюджетних установ та закладів та видатки на їх фінансування у 2022 році з бюджету громади</a:t>
            </a:r>
            <a:b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A6E2FF00-F16E-4676-8A08-023D8090E2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0027704"/>
              </p:ext>
            </p:extLst>
          </p:nvPr>
        </p:nvGraphicFramePr>
        <p:xfrm>
          <a:off x="1365504" y="1825625"/>
          <a:ext cx="9988297" cy="4097655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87087">
                  <a:extLst>
                    <a:ext uri="{9D8B030D-6E8A-4147-A177-3AD203B41FA5}">
                      <a16:colId xmlns:a16="http://schemas.microsoft.com/office/drawing/2014/main" val="1835241944"/>
                    </a:ext>
                  </a:extLst>
                </a:gridCol>
                <a:gridCol w="2007697">
                  <a:extLst>
                    <a:ext uri="{9D8B030D-6E8A-4147-A177-3AD203B41FA5}">
                      <a16:colId xmlns:a16="http://schemas.microsoft.com/office/drawing/2014/main" val="1901500317"/>
                    </a:ext>
                  </a:extLst>
                </a:gridCol>
                <a:gridCol w="4393513">
                  <a:extLst>
                    <a:ext uri="{9D8B030D-6E8A-4147-A177-3AD203B41FA5}">
                      <a16:colId xmlns:a16="http://schemas.microsoft.com/office/drawing/2014/main" val="1338384061"/>
                    </a:ext>
                  </a:extLst>
                </a:gridCol>
              </a:tblGrid>
              <a:tr h="527431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Найменування галузей</a:t>
                      </a:r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 установ </a:t>
                      </a:r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Обсяг видатків</a:t>
                      </a:r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7525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uk-UA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Освіта</a:t>
                      </a:r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17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102710,1 тис грн</a:t>
                      </a:r>
                      <a:endParaRPr lang="ru-RU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458838"/>
                  </a:ext>
                </a:extLst>
              </a:tr>
              <a:tr h="424815">
                <a:tc>
                  <a:txBody>
                    <a:bodyPr/>
                    <a:lstStyle/>
                    <a:p>
                      <a:pPr algn="l"/>
                      <a:r>
                        <a:rPr lang="uk-UA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10388,4 тис </a:t>
                      </a:r>
                      <a:r>
                        <a:rPr lang="ru-RU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грн</a:t>
                      </a:r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2193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uk-UA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Фізична культура і спорт</a:t>
                      </a:r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539,2 тис </a:t>
                      </a:r>
                      <a:r>
                        <a:rPr lang="ru-RU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грн</a:t>
                      </a:r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928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uk-UA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Соціальний захист</a:t>
                      </a:r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1720,6 тис </a:t>
                      </a:r>
                      <a:r>
                        <a:rPr lang="ru-RU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грн</a:t>
                      </a:r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375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uk-UA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Охорона здоров’я</a:t>
                      </a:r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1702,9 тис </a:t>
                      </a:r>
                      <a:r>
                        <a:rPr lang="ru-RU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грн</a:t>
                      </a:r>
                      <a:r>
                        <a:rPr lang="ru-RU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(без </a:t>
                      </a:r>
                      <a:r>
                        <a:rPr lang="ru-RU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урахування</a:t>
                      </a:r>
                      <a:r>
                        <a:rPr lang="ru-RU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коштів</a:t>
                      </a:r>
                      <a:r>
                        <a:rPr lang="ru-RU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НСЗУ)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377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uk-UA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Державне управління</a:t>
                      </a:r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26757,3 тис </a:t>
                      </a:r>
                      <a:r>
                        <a:rPr lang="ru-RU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грн</a:t>
                      </a:r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593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uk-UA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Муніципальна інспекція з благоустрою</a:t>
                      </a:r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1393,9 тис </a:t>
                      </a:r>
                      <a:r>
                        <a:rPr lang="ru-RU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грн</a:t>
                      </a:r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915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6360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CF4FD8-79AF-425F-B36C-09E60225E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Видатки на освіту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A75728A4-05D4-4435-B323-E66D2D5BA1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6428459"/>
              </p:ext>
            </p:extLst>
          </p:nvPr>
        </p:nvGraphicFramePr>
        <p:xfrm>
          <a:off x="861646" y="1450486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60283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DB3613-D474-4F8E-A603-A6BC52B92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Видатки на культуру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883C28D2-AAA7-40CF-9330-26ED6A7A8E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7035601"/>
              </p:ext>
            </p:extLst>
          </p:nvPr>
        </p:nvGraphicFramePr>
        <p:xfrm>
          <a:off x="849923" y="1473932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20365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519BF7-1704-4F54-8600-93141A6E9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646" y="294787"/>
            <a:ext cx="10515600" cy="1325563"/>
          </a:xfrm>
        </p:spPr>
        <p:txBody>
          <a:bodyPr/>
          <a:lstStyle/>
          <a:p>
            <a:pPr algn="ctr"/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Соціальний захист населення 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1F3ADE89-552A-42CA-B607-0674E1A7B0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8055251"/>
              </p:ext>
            </p:extLst>
          </p:nvPr>
        </p:nvGraphicFramePr>
        <p:xfrm>
          <a:off x="838200" y="1462209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8131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8000"/>
                    </a14:imgEffect>
                    <a14:imgEffect>
                      <a14:brightnessContrast bright="8000"/>
                    </a14:imgEffect>
                  </a14:imgLayer>
                </a14:imgProps>
              </a:ext>
            </a:extLst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67874308-B405-4269-A474-5D874D21878D}"/>
              </a:ext>
            </a:extLst>
          </p:cNvPr>
          <p:cNvGrpSpPr/>
          <p:nvPr/>
        </p:nvGrpSpPr>
        <p:grpSpPr>
          <a:xfrm>
            <a:off x="1103399" y="1336120"/>
            <a:ext cx="9985200" cy="5330348"/>
            <a:chOff x="1103399" y="1336120"/>
            <a:chExt cx="9985200" cy="5330348"/>
          </a:xfr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grpSpPr>
        <p:sp>
          <p:nvSpPr>
            <p:cNvPr id="5" name="Знак ''минус'' 4">
              <a:extLst>
                <a:ext uri="{FF2B5EF4-FFF2-40B4-BE49-F238E27FC236}">
                  <a16:creationId xmlns:a16="http://schemas.microsoft.com/office/drawing/2014/main" id="{A5923006-FCB0-417C-BB4D-09ABF1E7D652}"/>
                </a:ext>
              </a:extLst>
            </p:cNvPr>
            <p:cNvSpPr/>
            <p:nvPr/>
          </p:nvSpPr>
          <p:spPr>
            <a:xfrm rot="21300000">
              <a:off x="1103399" y="3674221"/>
              <a:ext cx="9985200" cy="873591"/>
            </a:xfrm>
            <a:prstGeom prst="mathMinus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Стрелка: вниз 5">
              <a:extLst>
                <a:ext uri="{FF2B5EF4-FFF2-40B4-BE49-F238E27FC236}">
                  <a16:creationId xmlns:a16="http://schemas.microsoft.com/office/drawing/2014/main" id="{5EDBFFB3-4720-48E1-A664-785ADFF4E220}"/>
                </a:ext>
              </a:extLst>
            </p:cNvPr>
            <p:cNvSpPr/>
            <p:nvPr/>
          </p:nvSpPr>
          <p:spPr>
            <a:xfrm rot="16200000">
              <a:off x="2100072" y="894161"/>
              <a:ext cx="3154680" cy="4038598"/>
            </a:xfrm>
            <a:prstGeom prst="downArrow">
              <a:avLst/>
            </a:prstGeom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Полилиния: фигура 6">
              <a:extLst>
                <a:ext uri="{FF2B5EF4-FFF2-40B4-BE49-F238E27FC236}">
                  <a16:creationId xmlns:a16="http://schemas.microsoft.com/office/drawing/2014/main" id="{EA66650A-E7D3-4044-9435-06E46E5F023D}"/>
                </a:ext>
              </a:extLst>
            </p:cNvPr>
            <p:cNvSpPr/>
            <p:nvPr/>
          </p:nvSpPr>
          <p:spPr>
            <a:xfrm>
              <a:off x="6348223" y="1690688"/>
              <a:ext cx="3364992" cy="1827561"/>
            </a:xfrm>
            <a:custGeom>
              <a:avLst/>
              <a:gdLst>
                <a:gd name="connsiteX0" fmla="*/ 0 w 3364992"/>
                <a:gd name="connsiteY0" fmla="*/ 0 h 1827561"/>
                <a:gd name="connsiteX1" fmla="*/ 3364992 w 3364992"/>
                <a:gd name="connsiteY1" fmla="*/ 0 h 1827561"/>
                <a:gd name="connsiteX2" fmla="*/ 3364992 w 3364992"/>
                <a:gd name="connsiteY2" fmla="*/ 1827561 h 1827561"/>
                <a:gd name="connsiteX3" fmla="*/ 0 w 3364992"/>
                <a:gd name="connsiteY3" fmla="*/ 1827561 h 1827561"/>
                <a:gd name="connsiteX4" fmla="*/ 0 w 3364992"/>
                <a:gd name="connsiteY4" fmla="*/ 0 h 1827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64992" h="1827561">
                  <a:moveTo>
                    <a:pt x="0" y="0"/>
                  </a:moveTo>
                  <a:lnTo>
                    <a:pt x="3364992" y="0"/>
                  </a:lnTo>
                  <a:lnTo>
                    <a:pt x="3364992" y="1827561"/>
                  </a:lnTo>
                  <a:lnTo>
                    <a:pt x="0" y="1827561"/>
                  </a:lnTo>
                  <a:lnTo>
                    <a:pt x="0" y="0"/>
                  </a:lnTo>
                  <a:close/>
                </a:path>
              </a:pathLst>
            </a:custGeom>
            <a:grpFill/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8016" tIns="128016" rIns="128016" bIns="128016" numCol="1" spcCol="1270" anchor="ctr" anchorCtr="0">
              <a:noAutofit/>
            </a:bodyPr>
            <a:lstStyle/>
            <a:p>
              <a:pPr marL="0" lvl="0" indent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uk-UA" sz="1800" b="1" kern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Дитячо-юнацька школа «Патріот» - 539,2 тис грн</a:t>
              </a:r>
            </a:p>
            <a:p>
              <a:pPr marL="0" lvl="1" algn="just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uk-UA" sz="1800" b="1" kern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</a:t>
              </a:r>
              <a:endParaRPr lang="ru-RU" sz="18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трелка: вверх 7">
              <a:extLst>
                <a:ext uri="{FF2B5EF4-FFF2-40B4-BE49-F238E27FC236}">
                  <a16:creationId xmlns:a16="http://schemas.microsoft.com/office/drawing/2014/main" id="{9B366E88-F2C6-4F4C-B56C-A52D07109C90}"/>
                </a:ext>
              </a:extLst>
            </p:cNvPr>
            <p:cNvSpPr/>
            <p:nvPr/>
          </p:nvSpPr>
          <p:spPr>
            <a:xfrm rot="16200000">
              <a:off x="6937248" y="2935712"/>
              <a:ext cx="3154680" cy="4306832"/>
            </a:xfrm>
            <a:prstGeom prst="upArrow">
              <a:avLst/>
            </a:prstGeom>
            <a:solidFill>
              <a:schemeClr val="accent1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Полилиния: фигура 8">
              <a:extLst>
                <a:ext uri="{FF2B5EF4-FFF2-40B4-BE49-F238E27FC236}">
                  <a16:creationId xmlns:a16="http://schemas.microsoft.com/office/drawing/2014/main" id="{BCE10232-AB0D-4617-88DE-30131C2ED77B}"/>
                </a:ext>
              </a:extLst>
            </p:cNvPr>
            <p:cNvSpPr/>
            <p:nvPr/>
          </p:nvSpPr>
          <p:spPr>
            <a:xfrm>
              <a:off x="2415540" y="4349401"/>
              <a:ext cx="3364992" cy="1827561"/>
            </a:xfrm>
            <a:custGeom>
              <a:avLst/>
              <a:gdLst>
                <a:gd name="connsiteX0" fmla="*/ 0 w 3364992"/>
                <a:gd name="connsiteY0" fmla="*/ 0 h 1827561"/>
                <a:gd name="connsiteX1" fmla="*/ 3364992 w 3364992"/>
                <a:gd name="connsiteY1" fmla="*/ 0 h 1827561"/>
                <a:gd name="connsiteX2" fmla="*/ 3364992 w 3364992"/>
                <a:gd name="connsiteY2" fmla="*/ 1827561 h 1827561"/>
                <a:gd name="connsiteX3" fmla="*/ 0 w 3364992"/>
                <a:gd name="connsiteY3" fmla="*/ 1827561 h 1827561"/>
                <a:gd name="connsiteX4" fmla="*/ 0 w 3364992"/>
                <a:gd name="connsiteY4" fmla="*/ 0 h 1827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64992" h="1827561">
                  <a:moveTo>
                    <a:pt x="0" y="0"/>
                  </a:moveTo>
                  <a:lnTo>
                    <a:pt x="3364992" y="0"/>
                  </a:lnTo>
                  <a:lnTo>
                    <a:pt x="3364992" y="1827561"/>
                  </a:lnTo>
                  <a:lnTo>
                    <a:pt x="0" y="1827561"/>
                  </a:lnTo>
                  <a:lnTo>
                    <a:pt x="0" y="0"/>
                  </a:lnTo>
                  <a:close/>
                </a:path>
              </a:pathLst>
            </a:custGeom>
            <a:grpFill/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8016" tIns="128016" rIns="128016" bIns="128016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uk-UA" sz="1800" b="1" kern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ГО Футбольний клуб «Якушинці» - 250,0 тис грн </a:t>
              </a:r>
              <a:endParaRPr lang="ru-RU" sz="18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5A1857-0E0B-4E4D-9983-05E7B59D5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Фізична культура і спорт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5406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D7A97E-410D-4158-B025-FC6F11ADD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442340"/>
          </a:xfrm>
        </p:spPr>
        <p:txBody>
          <a:bodyPr/>
          <a:lstStyle/>
          <a:p>
            <a:pPr algn="ctr"/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Державне управління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E298C14E-7AE2-4576-A696-F237DCCC990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38699505"/>
              </p:ext>
            </p:extLst>
          </p:nvPr>
        </p:nvGraphicFramePr>
        <p:xfrm>
          <a:off x="917683" y="1549760"/>
          <a:ext cx="4997831" cy="4557964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4997831">
                  <a:extLst>
                    <a:ext uri="{9D8B030D-6E8A-4147-A177-3AD203B41FA5}">
                      <a16:colId xmlns:a16="http://schemas.microsoft.com/office/drawing/2014/main" val="1144049727"/>
                    </a:ext>
                  </a:extLst>
                </a:gridCol>
              </a:tblGrid>
              <a:tr h="856107">
                <a:tc>
                  <a:txBody>
                    <a:bodyPr/>
                    <a:lstStyle/>
                    <a:p>
                      <a:r>
                        <a:rPr lang="uk-UA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Якушинецька</a:t>
                      </a:r>
                      <a:r>
                        <a:rPr lang="uk-UA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сільська рада (керівництво, апарат, ЦНАП, інші структурні підрозділи)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762963"/>
                  </a:ext>
                </a:extLst>
              </a:tr>
              <a:tr h="495998">
                <a:tc>
                  <a:txBody>
                    <a:bodyPr/>
                    <a:lstStyle/>
                    <a:p>
                      <a:r>
                        <a:rPr lang="uk-UA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Виконавчі органи сільської ради </a:t>
                      </a:r>
                      <a:endParaRPr lang="ru-RU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82501"/>
                  </a:ext>
                </a:extLst>
              </a:tr>
              <a:tr h="495998">
                <a:tc>
                  <a:txBody>
                    <a:bodyPr/>
                    <a:lstStyle/>
                    <a:p>
                      <a:r>
                        <a:rPr lang="uk-UA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Відділ освіти, культури і спорту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213970"/>
                  </a:ext>
                </a:extLst>
              </a:tr>
              <a:tr h="856107">
                <a:tc>
                  <a:txBody>
                    <a:bodyPr/>
                    <a:lstStyle/>
                    <a:p>
                      <a:r>
                        <a:rPr lang="uk-UA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Відділ соціального захисту населення та охорони здоров’я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822655"/>
                  </a:ext>
                </a:extLst>
              </a:tr>
              <a:tr h="495998">
                <a:tc>
                  <a:txBody>
                    <a:bodyPr/>
                    <a:lstStyle/>
                    <a:p>
                      <a:r>
                        <a:rPr lang="uk-UA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Служба у справах дітей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576863"/>
                  </a:ext>
                </a:extLst>
              </a:tr>
              <a:tr h="495998">
                <a:tc>
                  <a:txBody>
                    <a:bodyPr/>
                    <a:lstStyle/>
                    <a:p>
                      <a:r>
                        <a:rPr lang="uk-UA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Фінансовий відділ 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878430"/>
                  </a:ext>
                </a:extLst>
              </a:tr>
              <a:tr h="495998">
                <a:tc>
                  <a:txBody>
                    <a:bodyPr/>
                    <a:lstStyle/>
                    <a:p>
                      <a:r>
                        <a:rPr lang="uk-UA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Відділ містобудування та архітектури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328567"/>
                  </a:ext>
                </a:extLst>
              </a:tr>
              <a:tr h="360014">
                <a:tc>
                  <a:txBody>
                    <a:bodyPr/>
                    <a:lstStyle/>
                    <a:p>
                      <a:r>
                        <a:rPr lang="uk-UA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Відділ ЖКГ, будівництва та земельних відносин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44158"/>
                  </a:ext>
                </a:extLst>
              </a:tr>
            </a:tbl>
          </a:graphicData>
        </a:graphic>
      </p:graphicFrame>
      <p:pic>
        <p:nvPicPr>
          <p:cNvPr id="9" name="Объект 8">
            <a:extLst>
              <a:ext uri="{FF2B5EF4-FFF2-40B4-BE49-F238E27FC236}">
                <a16:creationId xmlns:a16="http://schemas.microsoft.com/office/drawing/2014/main" id="{1AA437C4-160F-45F9-AC73-423EF11B6E17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06" t="-1989" r="2506" b="1989"/>
          <a:stretch/>
        </p:blipFill>
        <p:spPr>
          <a:xfrm>
            <a:off x="6368209" y="1661013"/>
            <a:ext cx="5352288" cy="4596763"/>
          </a:xfr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</p:pic>
    </p:spTree>
    <p:extLst>
      <p:ext uri="{BB962C8B-B14F-4D97-AF65-F5344CB8AC3E}">
        <p14:creationId xmlns:p14="http://schemas.microsoft.com/office/powerpoint/2010/main" val="25146356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5DBC7F-A5EB-425F-9B4A-D44A541A5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Житлово-комунальне господарство та благоустрій 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6C49D8E9-3621-4DD6-8CCC-4D45C05BF7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096236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86012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82A852-E905-46CC-A106-70C6F4EB4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3077"/>
            <a:ext cx="10515600" cy="1116257"/>
          </a:xfrm>
        </p:spPr>
        <p:txBody>
          <a:bodyPr/>
          <a:lstStyle/>
          <a:p>
            <a:pPr algn="ctr"/>
            <a:r>
              <a:rPr lang="uk-UA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Видатки бюджету розвитку громади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414E9978-AF4E-45E4-A8AD-549C8606CB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2017198"/>
              </p:ext>
            </p:extLst>
          </p:nvPr>
        </p:nvGraphicFramePr>
        <p:xfrm>
          <a:off x="838199" y="1438763"/>
          <a:ext cx="10515600" cy="4667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444519A-1232-4C9E-AE02-956DA0B1D67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08108" y="4571999"/>
            <a:ext cx="6175783" cy="13169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935423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AD64BB-B2DF-4E97-BAE5-B9866C09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6043"/>
            <a:ext cx="10515600" cy="5926777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>
            <a:noAutofit/>
          </a:bodyPr>
          <a:lstStyle/>
          <a:p>
            <a:pPr algn="ctr"/>
            <a:r>
              <a:rPr lang="uk-UA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Дякуємо за увагу!</a:t>
            </a:r>
            <a:b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5400" b="1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2B88C-2825-4572-A43C-04E8ADAD42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5737" y="2627306"/>
            <a:ext cx="6980525" cy="16033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041788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6692B8-BFC9-48B9-BA13-418AD1AA1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1044" y="365125"/>
            <a:ext cx="10515600" cy="13255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БЮДЖЕТНА ТЕРМІНОЛОГІЯ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6F5EAF-1265-422D-9073-9EE3938FE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1044" y="1464380"/>
            <a:ext cx="10515600" cy="484263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ТЕРИТОРІАЛЬНОЇ ГРОМАДИ (МІСЦЕВИЙ БЮДЖЕТ)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утворення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повноважень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формується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витрачається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процедур,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правил,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Бюджетним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кодексом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законом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чином і за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рахунок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формується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місцевий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бюджет, 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як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витрачатися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бюджету. 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затверджується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щорічно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місцевою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радою 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відповідній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сесії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рада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вносити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бюджету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громади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ДОХОДИ БЮДЖЕТУ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бюджету. В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територіальній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справляються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збори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надходить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бюджету.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і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неподаткові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от: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рахунок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оплати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зароблені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бюджетними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установами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передаються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місцевий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 з Державного бюджету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передаються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бюджету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дотацій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субвенцій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003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B6F5EAF-1265-422D-9073-9EE3938FE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1044" y="679936"/>
            <a:ext cx="10515600" cy="573258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ВИДАТКИ БЮДЖЕТУ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витрачаються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місцевим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бюджетом.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Видатки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поточні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капітальні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Поточні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спрямовують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виплату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зарплат, оплату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комунальних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капітальні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будівництво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ремонт,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придбання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 ФОНД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витрачаються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населенню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медичних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фінансують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виплату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заробітної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плати в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комунальних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закладах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установах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дитячі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садки,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позашкільні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культуру 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будинки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клуби,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бібліотеки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музеї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ФАПи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амбулаторії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лікарні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культуру і спорт 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дитячо-юнацькі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заходи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змагання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характеру). </a:t>
            </a:r>
          </a:p>
          <a:p>
            <a:pPr algn="just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СПЕЦІАЛЬНИЙ ФОНД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спрямовуються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фінансування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територіальній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з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однією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суттєвою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відмінністю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вони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витрачатися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за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визначеними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напрямами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фонду,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зараховуються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утримуються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рахунок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бюджету,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РОЗВИТКУ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витрачаються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капітальне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будівництво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втілення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масштабних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капітальний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ремонт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реконструкцію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об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єктів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соціально-культурної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житлово-комунального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будівництво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модернізацію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ремонт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доріг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шкіл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садочків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амбулаторій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клубів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740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5B087A-3F86-42CA-A8D8-2FA2C1214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2164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44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Передумови формування </a:t>
            </a:r>
            <a:r>
              <a:rPr lang="uk-UA" sz="4400" b="1" dirty="0" err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проєкту</a:t>
            </a:r>
            <a:r>
              <a:rPr lang="uk-UA" sz="44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бюджету на 2022 рік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0BC0BB-0E06-4C12-BDE5-9C421D611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800" dirty="0"/>
              <a:t>Ос</a:t>
            </a:r>
          </a:p>
          <a:p>
            <a:endParaRPr lang="ru-RU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588C3529-2842-4246-8ABB-B3F01FDD36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2074140"/>
              </p:ext>
            </p:extLst>
          </p:nvPr>
        </p:nvGraphicFramePr>
        <p:xfrm>
          <a:off x="838200" y="1411329"/>
          <a:ext cx="624535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18B03808-3CAB-491A-9C3C-244C6A6F6F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68408335"/>
              </p:ext>
            </p:extLst>
          </p:nvPr>
        </p:nvGraphicFramePr>
        <p:xfrm>
          <a:off x="7143228" y="1329268"/>
          <a:ext cx="3262489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914104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534552-77B3-445D-8536-B933FD351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4093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фінансового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ресурсу бюджету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громади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2022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- 181360,7 тис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b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684F650C-AF38-4083-B481-BBD8D22FDD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4764505"/>
              </p:ext>
            </p:extLst>
          </p:nvPr>
        </p:nvGraphicFramePr>
        <p:xfrm>
          <a:off x="767862" y="1456267"/>
          <a:ext cx="10515600" cy="4639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4372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87CA9D-2C6E-4D50-9124-EA9037A04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rtl="0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Динаміка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надходження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доходів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загального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фонду бюджету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територіальної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громади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0C41AF4C-CE04-4505-B1EA-384742D5ED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618075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6425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EF0A8A-8077-4052-8967-05E09C829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власних доходів загального фонду бюджету громади на 2022 рік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E3E355A-1678-40BA-873D-9DBAA754AC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7552" y="1681162"/>
            <a:ext cx="2170176" cy="1183957"/>
          </a:xfrm>
          <a:noFill/>
        </p:spPr>
        <p:txBody>
          <a:bodyPr>
            <a:noAutofit/>
          </a:bodyPr>
          <a:lstStyle/>
          <a:p>
            <a:r>
              <a:rPr lang="uk-UA" sz="1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Всього власні доходи</a:t>
            </a:r>
          </a:p>
          <a:p>
            <a:r>
              <a:rPr lang="uk-UA" sz="1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123873,4 тис грн</a:t>
            </a:r>
            <a:endParaRPr lang="ru-RU" sz="1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2AB59CE-D5B6-49F0-AECA-1CD06AD4C2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547872" y="1681162"/>
            <a:ext cx="7807516" cy="1622869"/>
          </a:xfrm>
        </p:spPr>
        <p:txBody>
          <a:bodyPr>
            <a:normAutofit fontScale="55000" lnSpcReduction="20000"/>
          </a:bodyPr>
          <a:lstStyle/>
          <a:p>
            <a:r>
              <a:rPr lang="uk-UA" sz="2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Податок на доходи фізичних осіб – 57775,8 тис грн</a:t>
            </a:r>
          </a:p>
          <a:p>
            <a:r>
              <a:rPr lang="uk-UA" sz="2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Місцеві податки (податок на майно, туристичний збір, єдиний податок) – 38436,0 тис грн</a:t>
            </a:r>
          </a:p>
          <a:p>
            <a:r>
              <a:rPr lang="uk-UA" sz="2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Акциз – 25000,0 тис грн</a:t>
            </a:r>
          </a:p>
          <a:p>
            <a:r>
              <a:rPr lang="uk-UA" sz="2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Неподаткові надходження – 2207,3 тис грн</a:t>
            </a:r>
          </a:p>
          <a:p>
            <a:r>
              <a:rPr lang="uk-UA" sz="2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Рентна плата – 454,3 тис грн</a:t>
            </a:r>
          </a:p>
          <a:p>
            <a:endParaRPr lang="ru-RU" dirty="0"/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4C4300BA-6CCA-449A-A4BF-98D28193C31D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082956242"/>
              </p:ext>
            </p:extLst>
          </p:nvPr>
        </p:nvGraphicFramePr>
        <p:xfrm>
          <a:off x="586729" y="3141785"/>
          <a:ext cx="10648252" cy="30107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Объект 11">
            <a:extLst>
              <a:ext uri="{FF2B5EF4-FFF2-40B4-BE49-F238E27FC236}">
                <a16:creationId xmlns:a16="http://schemas.microsoft.com/office/drawing/2014/main" id="{7FCA9E62-472C-4567-B442-B7AEB51B79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2929" y="3058186"/>
            <a:ext cx="11352212" cy="4050222"/>
          </a:xfrm>
        </p:spPr>
        <p:txBody>
          <a:bodyPr/>
          <a:lstStyle/>
          <a:p>
            <a:pPr marL="0" indent="0" algn="just">
              <a:buNone/>
            </a:pPr>
            <a:r>
              <a:rPr lang="uk-UA" dirty="0"/>
              <a:t>  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0578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68F27C-1C69-4A86-B58E-F3151614C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0">
              <a:defRPr sz="1800" b="1" i="0" u="none" strike="noStrike" kern="1200" baseline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36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доходів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спеціального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фонду бюджету </a:t>
            </a:r>
            <a:r>
              <a:rPr lang="ru-RU" sz="36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громади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2022 </a:t>
            </a:r>
            <a:r>
              <a:rPr lang="ru-RU" sz="36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572262CB-D9AC-4A43-991C-456B39DF92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0884088"/>
              </p:ext>
            </p:extLst>
          </p:nvPr>
        </p:nvGraphicFramePr>
        <p:xfrm>
          <a:off x="838200" y="1825624"/>
          <a:ext cx="10515600" cy="5032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4658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FC8F84-E1CF-4776-8287-846500316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0400"/>
            <a:ext cx="10515600" cy="59266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Видатки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бюджету на 2022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галузями</a:t>
            </a:r>
            <a:br>
              <a:rPr lang="ru-RU" dirty="0"/>
            </a:br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6098EB3-E551-47B5-9438-B4F5F4C58D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1365956"/>
            <a:ext cx="1937278" cy="4503032"/>
          </a:xfrm>
        </p:spPr>
        <p:txBody>
          <a:bodyPr>
            <a:normAutofit/>
          </a:bodyPr>
          <a:lstStyle/>
          <a:p>
            <a:r>
              <a:rPr lang="uk-UA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Освіта – 102710,1 тис грн</a:t>
            </a:r>
          </a:p>
          <a:p>
            <a:r>
              <a:rPr lang="uk-UA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 – 11092,4 тис грн</a:t>
            </a:r>
          </a:p>
          <a:p>
            <a:r>
              <a:rPr lang="uk-UA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Соціальний захист – 5370,8 тис грн</a:t>
            </a:r>
          </a:p>
          <a:p>
            <a:r>
              <a:rPr lang="uk-UA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Фізична культура – 789,2 тис грн</a:t>
            </a:r>
          </a:p>
          <a:p>
            <a:r>
              <a:rPr lang="uk-UA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ЖКГ і будівництво – 30342,9 тис грн</a:t>
            </a:r>
          </a:p>
          <a:p>
            <a:r>
              <a:rPr lang="uk-UA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Державне управління – 26757,3 тис грн</a:t>
            </a:r>
          </a:p>
          <a:p>
            <a:r>
              <a:rPr lang="uk-UA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Інші видатки – 4298,0 тис грн</a:t>
            </a:r>
          </a:p>
          <a:p>
            <a:endParaRPr lang="ru-RU" dirty="0"/>
          </a:p>
        </p:txBody>
      </p:sp>
      <p:graphicFrame>
        <p:nvGraphicFramePr>
          <p:cNvPr id="11" name="Объект 10">
            <a:extLst>
              <a:ext uri="{FF2B5EF4-FFF2-40B4-BE49-F238E27FC236}">
                <a16:creationId xmlns:a16="http://schemas.microsoft.com/office/drawing/2014/main" id="{C41D40AE-CC8F-41E3-8DF7-10384A396D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8057919"/>
              </p:ext>
            </p:extLst>
          </p:nvPr>
        </p:nvGraphicFramePr>
        <p:xfrm>
          <a:off x="3072315" y="1090247"/>
          <a:ext cx="8329966" cy="4923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3291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</TotalTime>
  <Words>1293</Words>
  <Application>Microsoft Office PowerPoint</Application>
  <PresentationFormat>Широкоэкранный</PresentationFormat>
  <Paragraphs>155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Тема Office</vt:lpstr>
      <vt:lpstr>    Бюджет для громадян </vt:lpstr>
      <vt:lpstr>БЮДЖЕТНА ТЕРМІНОЛОГІЯ</vt:lpstr>
      <vt:lpstr>Презентация PowerPoint</vt:lpstr>
      <vt:lpstr> Передумови формування проєкту бюджету на 2022 рік</vt:lpstr>
      <vt:lpstr>Обсяг фінансового ресурсу бюджету громади на 2022 рік - 181360,7 тис грн </vt:lpstr>
      <vt:lpstr>Динаміка надходження доходів до загального фонду бюджету територіальної громади </vt:lpstr>
      <vt:lpstr>Структура власних доходів загального фонду бюджету громади на 2022 рік</vt:lpstr>
      <vt:lpstr>Структура доходів спеціального фонду бюджету громади на 2022 рік  </vt:lpstr>
      <vt:lpstr>Видатки бюджету на 2022 рік за галузями </vt:lpstr>
      <vt:lpstr>Видатки бюджету на 2022 рік за економічною структурою </vt:lpstr>
      <vt:lpstr>Мережа бюджетних установ та закладів та видатки на їх фінансування у 2022 році з бюджету громади </vt:lpstr>
      <vt:lpstr>Видатки на освіту</vt:lpstr>
      <vt:lpstr>Видатки на культуру</vt:lpstr>
      <vt:lpstr>Соціальний захист населення </vt:lpstr>
      <vt:lpstr>Фізична культура і спорт</vt:lpstr>
      <vt:lpstr>Державне управління</vt:lpstr>
      <vt:lpstr>Житлово-комунальне господарство та благоустрій </vt:lpstr>
      <vt:lpstr>Видатки бюджету розвитку громади</vt:lpstr>
      <vt:lpstr>Дякуємо за увагу!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громадян</dc:title>
  <dc:creator>Offise</dc:creator>
  <cp:lastModifiedBy>Offise</cp:lastModifiedBy>
  <cp:revision>23</cp:revision>
  <dcterms:created xsi:type="dcterms:W3CDTF">2021-12-04T10:01:28Z</dcterms:created>
  <dcterms:modified xsi:type="dcterms:W3CDTF">2021-12-08T06:55:59Z</dcterms:modified>
</cp:coreProperties>
</file>